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0d662f65774c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11654f2115412a"/>
  </p:sldMasterIdLst>
  <p:sldIdLst>
    <p:sldId xmlns:r="http://schemas.openxmlformats.org/officeDocument/2006/relationships" id="256" r:id="R21cf5b8390fb4b14"/>
    <p:sldId xmlns:r="http://schemas.openxmlformats.org/officeDocument/2006/relationships" id="257" r:id="R082f0c66b5bf4cd5"/>
    <p:sldId xmlns:r="http://schemas.openxmlformats.org/officeDocument/2006/relationships" id="258" r:id="R5d7e0798a812432c"/>
    <p:sldId xmlns:r="http://schemas.openxmlformats.org/officeDocument/2006/relationships" id="259" r:id="R5e12bbcef45f4fc9"/>
    <p:sldId xmlns:r="http://schemas.openxmlformats.org/officeDocument/2006/relationships" id="260" r:id="R1bd1b5e62efc4f89"/>
    <p:sldId xmlns:r="http://schemas.openxmlformats.org/officeDocument/2006/relationships" id="261" r:id="Rbcc55a351df249c7"/>
    <p:sldId xmlns:r="http://schemas.openxmlformats.org/officeDocument/2006/relationships" id="262" r:id="R9b3019610ca541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11654f2115412a" /><Relationship Type="http://schemas.openxmlformats.org/officeDocument/2006/relationships/slide" Target="/ppt/slides/slide1.xml" Id="R21cf5b8390fb4b14" /><Relationship Type="http://schemas.openxmlformats.org/officeDocument/2006/relationships/slide" Target="/ppt/slides/slide2.xml" Id="R082f0c66b5bf4cd5" /><Relationship Type="http://schemas.openxmlformats.org/officeDocument/2006/relationships/slide" Target="/ppt/slides/slide3.xml" Id="R5d7e0798a812432c" /><Relationship Type="http://schemas.openxmlformats.org/officeDocument/2006/relationships/slide" Target="/ppt/slides/slide4.xml" Id="R5e12bbcef45f4fc9" /><Relationship Type="http://schemas.openxmlformats.org/officeDocument/2006/relationships/slide" Target="/ppt/slides/slide5.xml" Id="R1bd1b5e62efc4f89" /><Relationship Type="http://schemas.openxmlformats.org/officeDocument/2006/relationships/slide" Target="/ppt/slides/slide6.xml" Id="Rbcc55a351df249c7" /><Relationship Type="http://schemas.openxmlformats.org/officeDocument/2006/relationships/slide" Target="/ppt/slides/slide7.xml" Id="R9b3019610ca541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02c231bc664b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592f70e534084" /><Relationship Type="http://schemas.openxmlformats.org/officeDocument/2006/relationships/theme" Target="/ppt/slideMasters/theme/theme1.xml" Id="Rb125f809864f47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e592f70e5340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3584a987044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563ddac2a41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be9aa7e5542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40266a28348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c32843bdd42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8e5638ab042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50bfcdad04d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NITSCHKE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NITSCHKE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78 064 404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26 200 614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21 814 606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2 834 606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41 329 204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BERGSENG RUNE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DONUM INVEST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HANS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JAGLAND SIMEN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KOFSTAD ERLING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 TOR EGIL  –  14,3 %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post@nitschke.no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914 658 314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