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941f90f37f46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fa493e3db343a1"/>
  </p:sldMasterIdLst>
  <p:sldIdLst>
    <p:sldId xmlns:r="http://schemas.openxmlformats.org/officeDocument/2006/relationships" id="256" r:id="R16b2d0f75c7b4362"/>
    <p:sldId xmlns:r="http://schemas.openxmlformats.org/officeDocument/2006/relationships" id="257" r:id="Rfb7d18b65a094d3a"/>
    <p:sldId xmlns:r="http://schemas.openxmlformats.org/officeDocument/2006/relationships" id="258" r:id="R966c9526796f4839"/>
    <p:sldId xmlns:r="http://schemas.openxmlformats.org/officeDocument/2006/relationships" id="259" r:id="Rc42dd91b64c447d0"/>
    <p:sldId xmlns:r="http://schemas.openxmlformats.org/officeDocument/2006/relationships" id="260" r:id="R8594e387bbf64a78"/>
    <p:sldId xmlns:r="http://schemas.openxmlformats.org/officeDocument/2006/relationships" id="261" r:id="R063f00c212604995"/>
    <p:sldId xmlns:r="http://schemas.openxmlformats.org/officeDocument/2006/relationships" id="262" r:id="Rc4c7c64c29a94a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a493e3db343a1" /><Relationship Type="http://schemas.openxmlformats.org/officeDocument/2006/relationships/slide" Target="/ppt/slides/slide1.xml" Id="R16b2d0f75c7b4362" /><Relationship Type="http://schemas.openxmlformats.org/officeDocument/2006/relationships/slide" Target="/ppt/slides/slide2.xml" Id="Rfb7d18b65a094d3a" /><Relationship Type="http://schemas.openxmlformats.org/officeDocument/2006/relationships/slide" Target="/ppt/slides/slide3.xml" Id="R966c9526796f4839" /><Relationship Type="http://schemas.openxmlformats.org/officeDocument/2006/relationships/slide" Target="/ppt/slides/slide4.xml" Id="Rc42dd91b64c447d0" /><Relationship Type="http://schemas.openxmlformats.org/officeDocument/2006/relationships/slide" Target="/ppt/slides/slide5.xml" Id="R8594e387bbf64a78" /><Relationship Type="http://schemas.openxmlformats.org/officeDocument/2006/relationships/slide" Target="/ppt/slides/slide6.xml" Id="R063f00c212604995" /><Relationship Type="http://schemas.openxmlformats.org/officeDocument/2006/relationships/slide" Target="/ppt/slides/slide7.xml" Id="Rc4c7c64c29a94a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e364ef97e44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eb0d935e54035" /><Relationship Type="http://schemas.openxmlformats.org/officeDocument/2006/relationships/theme" Target="/ppt/slideMasters/theme/theme1.xml" Id="Rf53fd5f8821a48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ceb0d935e540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813631afa49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8080aab96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0e2d0e65143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d1df00d28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0cb04acb5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1b5d0182f41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48b00863043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JHESTÅS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JHESTÅS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JHESTÅS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JHESTÅS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JHESTÅS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JHESTÅS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2 148 607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2 186 022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JHESTÅS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HESTÅS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JHESTÅS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Langåsen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4513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jhestas@gmail.com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914 626 021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JHESTÅS AS</a:t>
            </a:r>
          </a:p>
        </p:txBody>
      </p:sp>
    </p:spTree>
  </p:cSld>
  <p:clrMapOvr>
    <a:masterClrMapping xmlns:a="http://schemas.openxmlformats.org/drawingml/2006/main"/>
  </p:clrMapOvr>
</p:sld>
</file>