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39a1b2f5c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e74c234ee48b4"/>
  </p:sldMasterIdLst>
  <p:sldIdLst>
    <p:sldId xmlns:r="http://schemas.openxmlformats.org/officeDocument/2006/relationships" id="256" r:id="Rd5bc4a931b2b4844"/>
    <p:sldId xmlns:r="http://schemas.openxmlformats.org/officeDocument/2006/relationships" id="257" r:id="R1048a680f9c14cfe"/>
    <p:sldId xmlns:r="http://schemas.openxmlformats.org/officeDocument/2006/relationships" id="258" r:id="Rc8ac5d9afd6041cb"/>
    <p:sldId xmlns:r="http://schemas.openxmlformats.org/officeDocument/2006/relationships" id="259" r:id="R1eded74d65ec41e6"/>
    <p:sldId xmlns:r="http://schemas.openxmlformats.org/officeDocument/2006/relationships" id="260" r:id="Re3f0e42ddc394002"/>
    <p:sldId xmlns:r="http://schemas.openxmlformats.org/officeDocument/2006/relationships" id="261" r:id="R5d09f006877c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e74c234ee48b4" /><Relationship Type="http://schemas.openxmlformats.org/officeDocument/2006/relationships/slide" Target="/ppt/slides/slide1.xml" Id="Rd5bc4a931b2b4844" /><Relationship Type="http://schemas.openxmlformats.org/officeDocument/2006/relationships/slide" Target="/ppt/slides/slide2.xml" Id="R1048a680f9c14cfe" /><Relationship Type="http://schemas.openxmlformats.org/officeDocument/2006/relationships/slide" Target="/ppt/slides/slide3.xml" Id="Rc8ac5d9afd6041cb" /><Relationship Type="http://schemas.openxmlformats.org/officeDocument/2006/relationships/slide" Target="/ppt/slides/slide4.xml" Id="R1eded74d65ec41e6" /><Relationship Type="http://schemas.openxmlformats.org/officeDocument/2006/relationships/slide" Target="/ppt/slides/slide5.xml" Id="Re3f0e42ddc394002" /><Relationship Type="http://schemas.openxmlformats.org/officeDocument/2006/relationships/slide" Target="/ppt/slides/slide6.xml" Id="R5d09f006877c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f70b03af5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8ceef0d249fc" /><Relationship Type="http://schemas.openxmlformats.org/officeDocument/2006/relationships/theme" Target="/ppt/slideMasters/theme/theme1.xml" Id="R6a0b4f9e701a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e8ceef0d2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35abdbe9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9ea0e57d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f0c65aba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ea67e8c6b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98e500a9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70b7d732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