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aaa37fbff648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f5694b1e048ef"/>
  </p:sldMasterIdLst>
  <p:sldIdLst>
    <p:sldId xmlns:r="http://schemas.openxmlformats.org/officeDocument/2006/relationships" id="256" r:id="R23d7935df7224fb1"/>
    <p:sldId xmlns:r="http://schemas.openxmlformats.org/officeDocument/2006/relationships" id="257" r:id="Rbe967bae65a846b4"/>
    <p:sldId xmlns:r="http://schemas.openxmlformats.org/officeDocument/2006/relationships" id="258" r:id="R22c9fb0d049b441b"/>
    <p:sldId xmlns:r="http://schemas.openxmlformats.org/officeDocument/2006/relationships" id="259" r:id="Ra059da97291f465b"/>
    <p:sldId xmlns:r="http://schemas.openxmlformats.org/officeDocument/2006/relationships" id="260" r:id="Ra4143fdd5215443b"/>
    <p:sldId xmlns:r="http://schemas.openxmlformats.org/officeDocument/2006/relationships" id="261" r:id="Rce8b3644b6244db0"/>
    <p:sldId xmlns:r="http://schemas.openxmlformats.org/officeDocument/2006/relationships" id="262" r:id="R35263f0a6c4f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f5694b1e048ef" /><Relationship Type="http://schemas.openxmlformats.org/officeDocument/2006/relationships/slide" Target="/ppt/slides/slide1.xml" Id="R23d7935df7224fb1" /><Relationship Type="http://schemas.openxmlformats.org/officeDocument/2006/relationships/slide" Target="/ppt/slides/slide2.xml" Id="Rbe967bae65a846b4" /><Relationship Type="http://schemas.openxmlformats.org/officeDocument/2006/relationships/slide" Target="/ppt/slides/slide3.xml" Id="R22c9fb0d049b441b" /><Relationship Type="http://schemas.openxmlformats.org/officeDocument/2006/relationships/slide" Target="/ppt/slides/slide4.xml" Id="Ra059da97291f465b" /><Relationship Type="http://schemas.openxmlformats.org/officeDocument/2006/relationships/slide" Target="/ppt/slides/slide5.xml" Id="Ra4143fdd5215443b" /><Relationship Type="http://schemas.openxmlformats.org/officeDocument/2006/relationships/slide" Target="/ppt/slides/slide6.xml" Id="Rce8b3644b6244db0" /><Relationship Type="http://schemas.openxmlformats.org/officeDocument/2006/relationships/slide" Target="/ppt/slides/slide7.xml" Id="R35263f0a6c4f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a4e49e46c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9e5e9839f438a" /><Relationship Type="http://schemas.openxmlformats.org/officeDocument/2006/relationships/theme" Target="/ppt/slideMasters/theme/theme1.xml" Id="Rbba320d95aa8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9e5e9839f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5bff2ec4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d5ebdbb17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66c132a68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9ca49b720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5595c4b1e48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4483c39f2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e50fdaa18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Namdal, Hammarslandgrenda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