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34c3ca2e1547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49a1aa29814df8"/>
  </p:sldMasterIdLst>
  <p:sldIdLst>
    <p:sldId xmlns:r="http://schemas.openxmlformats.org/officeDocument/2006/relationships" id="256" r:id="R20e5e17df1f64942"/>
    <p:sldId xmlns:r="http://schemas.openxmlformats.org/officeDocument/2006/relationships" id="257" r:id="R3267e03f882645d1"/>
    <p:sldId xmlns:r="http://schemas.openxmlformats.org/officeDocument/2006/relationships" id="258" r:id="Rd5eea761817b4dfc"/>
    <p:sldId xmlns:r="http://schemas.openxmlformats.org/officeDocument/2006/relationships" id="259" r:id="R7d7b8e65a6204262"/>
    <p:sldId xmlns:r="http://schemas.openxmlformats.org/officeDocument/2006/relationships" id="260" r:id="R9583b51c24e64afa"/>
    <p:sldId xmlns:r="http://schemas.openxmlformats.org/officeDocument/2006/relationships" id="261" r:id="Rbddbbebf010a44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9a1aa29814df8" /><Relationship Type="http://schemas.openxmlformats.org/officeDocument/2006/relationships/slide" Target="/ppt/slides/slide1.xml" Id="R20e5e17df1f64942" /><Relationship Type="http://schemas.openxmlformats.org/officeDocument/2006/relationships/slide" Target="/ppt/slides/slide2.xml" Id="R3267e03f882645d1" /><Relationship Type="http://schemas.openxmlformats.org/officeDocument/2006/relationships/slide" Target="/ppt/slides/slide3.xml" Id="Rd5eea761817b4dfc" /><Relationship Type="http://schemas.openxmlformats.org/officeDocument/2006/relationships/slide" Target="/ppt/slides/slide4.xml" Id="R7d7b8e65a6204262" /><Relationship Type="http://schemas.openxmlformats.org/officeDocument/2006/relationships/slide" Target="/ppt/slides/slide5.xml" Id="R9583b51c24e64afa" /><Relationship Type="http://schemas.openxmlformats.org/officeDocument/2006/relationships/slide" Target="/ppt/slides/slide6.xml" Id="Rbddbbebf010a44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f80bbf6374c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1661036ab4fc8" /><Relationship Type="http://schemas.openxmlformats.org/officeDocument/2006/relationships/theme" Target="/ppt/slideMasters/theme/theme1.xml" Id="Rcfbf1391369643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61661036ab4f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91629635248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93d78f78541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faddb24644f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a9449f5004f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16fe1ca974f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64fd1ec934d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VÅGATUN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Vidar Namdal, Hammarslandgrenda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5252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914 615 232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VÅGATUN AS</a:t>
            </a:r>
          </a:p>
        </p:txBody>
      </p:sp>
    </p:spTree>
  </p:cSld>
  <p:clrMapOvr>
    <a:masterClrMapping xmlns:a="http://schemas.openxmlformats.org/drawingml/2006/main"/>
  </p:clrMapOvr>
</p:sld>
</file>