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2aa621a974a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9e9c7b0034955"/>
  </p:sldMasterIdLst>
  <p:sldIdLst>
    <p:sldId xmlns:r="http://schemas.openxmlformats.org/officeDocument/2006/relationships" id="256" r:id="R657c23f9b95e48f6"/>
    <p:sldId xmlns:r="http://schemas.openxmlformats.org/officeDocument/2006/relationships" id="257" r:id="R29220322095f41a3"/>
    <p:sldId xmlns:r="http://schemas.openxmlformats.org/officeDocument/2006/relationships" id="258" r:id="Rb98d8dc57bee4b9d"/>
    <p:sldId xmlns:r="http://schemas.openxmlformats.org/officeDocument/2006/relationships" id="259" r:id="R96464443e4e647f1"/>
    <p:sldId xmlns:r="http://schemas.openxmlformats.org/officeDocument/2006/relationships" id="260" r:id="Rf7bb20a476d54945"/>
    <p:sldId xmlns:r="http://schemas.openxmlformats.org/officeDocument/2006/relationships" id="261" r:id="R826db9630c1247de"/>
    <p:sldId xmlns:r="http://schemas.openxmlformats.org/officeDocument/2006/relationships" id="262" r:id="Rb6a051333d70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9e9c7b0034955" /><Relationship Type="http://schemas.openxmlformats.org/officeDocument/2006/relationships/slide" Target="/ppt/slides/slide1.xml" Id="R657c23f9b95e48f6" /><Relationship Type="http://schemas.openxmlformats.org/officeDocument/2006/relationships/slide" Target="/ppt/slides/slide2.xml" Id="R29220322095f41a3" /><Relationship Type="http://schemas.openxmlformats.org/officeDocument/2006/relationships/slide" Target="/ppt/slides/slide3.xml" Id="Rb98d8dc57bee4b9d" /><Relationship Type="http://schemas.openxmlformats.org/officeDocument/2006/relationships/slide" Target="/ppt/slides/slide4.xml" Id="R96464443e4e647f1" /><Relationship Type="http://schemas.openxmlformats.org/officeDocument/2006/relationships/slide" Target="/ppt/slides/slide5.xml" Id="Rf7bb20a476d54945" /><Relationship Type="http://schemas.openxmlformats.org/officeDocument/2006/relationships/slide" Target="/ppt/slides/slide6.xml" Id="R826db9630c1247de" /><Relationship Type="http://schemas.openxmlformats.org/officeDocument/2006/relationships/slide" Target="/ppt/slides/slide7.xml" Id="Rb6a051333d70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12eb59f46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5fac4623343a8" /><Relationship Type="http://schemas.openxmlformats.org/officeDocument/2006/relationships/theme" Target="/ppt/slideMasters/theme/theme1.xml" Id="R2c031ac2554d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5fac46233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a7f9b702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fca28af5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3716d5d83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b876f048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6a1d8d425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9baaf4b5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8a6eb6530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13 234 444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