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4eca76dafc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a3169cdf3040cd"/>
  </p:sldMasterIdLst>
  <p:sldIdLst>
    <p:sldId xmlns:r="http://schemas.openxmlformats.org/officeDocument/2006/relationships" id="256" r:id="Rca4544a2bff34e71"/>
    <p:sldId xmlns:r="http://schemas.openxmlformats.org/officeDocument/2006/relationships" id="257" r:id="R9b42e15041664113"/>
    <p:sldId xmlns:r="http://schemas.openxmlformats.org/officeDocument/2006/relationships" id="258" r:id="Re7fcdad64365489a"/>
    <p:sldId xmlns:r="http://schemas.openxmlformats.org/officeDocument/2006/relationships" id="259" r:id="R7e7b01ba7f534d20"/>
    <p:sldId xmlns:r="http://schemas.openxmlformats.org/officeDocument/2006/relationships" id="260" r:id="R10c2f6ff8864413a"/>
    <p:sldId xmlns:r="http://schemas.openxmlformats.org/officeDocument/2006/relationships" id="261" r:id="Reeb84e1e1f5345b5"/>
    <p:sldId xmlns:r="http://schemas.openxmlformats.org/officeDocument/2006/relationships" id="262" r:id="Re76c9d95c461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3169cdf3040cd" /><Relationship Type="http://schemas.openxmlformats.org/officeDocument/2006/relationships/slide" Target="/ppt/slides/slide1.xml" Id="Rca4544a2bff34e71" /><Relationship Type="http://schemas.openxmlformats.org/officeDocument/2006/relationships/slide" Target="/ppt/slides/slide2.xml" Id="R9b42e15041664113" /><Relationship Type="http://schemas.openxmlformats.org/officeDocument/2006/relationships/slide" Target="/ppt/slides/slide3.xml" Id="Re7fcdad64365489a" /><Relationship Type="http://schemas.openxmlformats.org/officeDocument/2006/relationships/slide" Target="/ppt/slides/slide4.xml" Id="R7e7b01ba7f534d20" /><Relationship Type="http://schemas.openxmlformats.org/officeDocument/2006/relationships/slide" Target="/ppt/slides/slide5.xml" Id="R10c2f6ff8864413a" /><Relationship Type="http://schemas.openxmlformats.org/officeDocument/2006/relationships/slide" Target="/ppt/slides/slide6.xml" Id="Reeb84e1e1f5345b5" /><Relationship Type="http://schemas.openxmlformats.org/officeDocument/2006/relationships/slide" Target="/ppt/slides/slide7.xml" Id="Re76c9d95c461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ab0e2924641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e4f7c7e2f4611" /><Relationship Type="http://schemas.openxmlformats.org/officeDocument/2006/relationships/theme" Target="/ppt/slideMasters/theme/theme1.xml" Id="R7cb17e5e2ea144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e4f7c7e2f46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c00ba854643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25f6a4a6645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3dc828cb9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eccbe7e9d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ed48b9058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d654f6c8d4d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7c952fda444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14 556 904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PRANGERØD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Marie gate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1725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914 589 649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