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a711b8065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c8023d60a45fc"/>
  </p:sldMasterIdLst>
  <p:sldIdLst>
    <p:sldId xmlns:r="http://schemas.openxmlformats.org/officeDocument/2006/relationships" id="256" r:id="Rfdf46d17813f4465"/>
    <p:sldId xmlns:r="http://schemas.openxmlformats.org/officeDocument/2006/relationships" id="257" r:id="Rda900842af104924"/>
    <p:sldId xmlns:r="http://schemas.openxmlformats.org/officeDocument/2006/relationships" id="258" r:id="Re291c9ec50a64798"/>
    <p:sldId xmlns:r="http://schemas.openxmlformats.org/officeDocument/2006/relationships" id="259" r:id="R7c71c1ce70204a9f"/>
    <p:sldId xmlns:r="http://schemas.openxmlformats.org/officeDocument/2006/relationships" id="260" r:id="Ra063b7c807a749c7"/>
    <p:sldId xmlns:r="http://schemas.openxmlformats.org/officeDocument/2006/relationships" id="261" r:id="R5eea3f64515e4b1c"/>
    <p:sldId xmlns:r="http://schemas.openxmlformats.org/officeDocument/2006/relationships" id="262" r:id="Re99289d2c81b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c8023d60a45fc" /><Relationship Type="http://schemas.openxmlformats.org/officeDocument/2006/relationships/slide" Target="/ppt/slides/slide1.xml" Id="Rfdf46d17813f4465" /><Relationship Type="http://schemas.openxmlformats.org/officeDocument/2006/relationships/slide" Target="/ppt/slides/slide2.xml" Id="Rda900842af104924" /><Relationship Type="http://schemas.openxmlformats.org/officeDocument/2006/relationships/slide" Target="/ppt/slides/slide3.xml" Id="Re291c9ec50a64798" /><Relationship Type="http://schemas.openxmlformats.org/officeDocument/2006/relationships/slide" Target="/ppt/slides/slide4.xml" Id="R7c71c1ce70204a9f" /><Relationship Type="http://schemas.openxmlformats.org/officeDocument/2006/relationships/slide" Target="/ppt/slides/slide5.xml" Id="Ra063b7c807a749c7" /><Relationship Type="http://schemas.openxmlformats.org/officeDocument/2006/relationships/slide" Target="/ppt/slides/slide6.xml" Id="R5eea3f64515e4b1c" /><Relationship Type="http://schemas.openxmlformats.org/officeDocument/2006/relationships/slide" Target="/ppt/slides/slide7.xml" Id="Re99289d2c81b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d551dce16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f567399984e01" /><Relationship Type="http://schemas.openxmlformats.org/officeDocument/2006/relationships/theme" Target="/ppt/slideMasters/theme/theme1.xml" Id="R330767b8a2c0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f56739998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3d5c72b9f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9118ef7e0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702f5819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c4a03308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dc04d00b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8105c422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a1a17d8a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