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c1e8e096145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20a8162f514ea1"/>
  </p:sldMasterIdLst>
  <p:sldIdLst>
    <p:sldId xmlns:r="http://schemas.openxmlformats.org/officeDocument/2006/relationships" id="256" r:id="R1198fe42b1104651"/>
    <p:sldId xmlns:r="http://schemas.openxmlformats.org/officeDocument/2006/relationships" id="257" r:id="Re0577b444bcd482c"/>
    <p:sldId xmlns:r="http://schemas.openxmlformats.org/officeDocument/2006/relationships" id="258" r:id="Ra6460a625ab4460d"/>
    <p:sldId xmlns:r="http://schemas.openxmlformats.org/officeDocument/2006/relationships" id="259" r:id="R8de347459de841ec"/>
    <p:sldId xmlns:r="http://schemas.openxmlformats.org/officeDocument/2006/relationships" id="260" r:id="R2a296cf815284c13"/>
    <p:sldId xmlns:r="http://schemas.openxmlformats.org/officeDocument/2006/relationships" id="261" r:id="Rf86abc1319194f34"/>
    <p:sldId xmlns:r="http://schemas.openxmlformats.org/officeDocument/2006/relationships" id="262" r:id="R6fe6a73d8ea94d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20a8162f514ea1" /><Relationship Type="http://schemas.openxmlformats.org/officeDocument/2006/relationships/slide" Target="/ppt/slides/slide1.xml" Id="R1198fe42b1104651" /><Relationship Type="http://schemas.openxmlformats.org/officeDocument/2006/relationships/slide" Target="/ppt/slides/slide2.xml" Id="Re0577b444bcd482c" /><Relationship Type="http://schemas.openxmlformats.org/officeDocument/2006/relationships/slide" Target="/ppt/slides/slide3.xml" Id="Ra6460a625ab4460d" /><Relationship Type="http://schemas.openxmlformats.org/officeDocument/2006/relationships/slide" Target="/ppt/slides/slide4.xml" Id="R8de347459de841ec" /><Relationship Type="http://schemas.openxmlformats.org/officeDocument/2006/relationships/slide" Target="/ppt/slides/slide5.xml" Id="R2a296cf815284c13" /><Relationship Type="http://schemas.openxmlformats.org/officeDocument/2006/relationships/slide" Target="/ppt/slides/slide6.xml" Id="Rf86abc1319194f34" /><Relationship Type="http://schemas.openxmlformats.org/officeDocument/2006/relationships/slide" Target="/ppt/slides/slide7.xml" Id="R6fe6a73d8ea94d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6e3d4b62843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12f15d26149ac" /><Relationship Type="http://schemas.openxmlformats.org/officeDocument/2006/relationships/theme" Target="/ppt/slideMasters/theme/theme1.xml" Id="R52820e50536c4b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f12f15d26149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0152c2e464b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24580aae4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a99e264c447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85f004464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b9f003fa743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3aa0f0f3d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ceb0a9e68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HEGDAL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4 205 784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Bjørgums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914 546 753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HEGDAL CONSULTING AS</a:t>
            </a:r>
          </a:p>
        </p:txBody>
      </p:sp>
    </p:spTree>
  </p:cSld>
  <p:clrMapOvr>
    <a:masterClrMapping xmlns:a="http://schemas.openxmlformats.org/drawingml/2006/main"/>
  </p:clrMapOvr>
</p:sld>
</file>