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1bba2c9bc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aa243571941b3"/>
  </p:sldMasterIdLst>
  <p:sldIdLst>
    <p:sldId xmlns:r="http://schemas.openxmlformats.org/officeDocument/2006/relationships" id="256" r:id="Rb6ec3b89bd354cdd"/>
    <p:sldId xmlns:r="http://schemas.openxmlformats.org/officeDocument/2006/relationships" id="257" r:id="R49c73add03744195"/>
    <p:sldId xmlns:r="http://schemas.openxmlformats.org/officeDocument/2006/relationships" id="258" r:id="R80bb8f4d23c54b79"/>
    <p:sldId xmlns:r="http://schemas.openxmlformats.org/officeDocument/2006/relationships" id="259" r:id="R171a3098884b4c26"/>
    <p:sldId xmlns:r="http://schemas.openxmlformats.org/officeDocument/2006/relationships" id="260" r:id="Rab42c22cf5ef4faf"/>
    <p:sldId xmlns:r="http://schemas.openxmlformats.org/officeDocument/2006/relationships" id="261" r:id="Ra9d1e6d0853742eb"/>
    <p:sldId xmlns:r="http://schemas.openxmlformats.org/officeDocument/2006/relationships" id="262" r:id="R466cd5c83f40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aa243571941b3" /><Relationship Type="http://schemas.openxmlformats.org/officeDocument/2006/relationships/slide" Target="/ppt/slides/slide1.xml" Id="Rb6ec3b89bd354cdd" /><Relationship Type="http://schemas.openxmlformats.org/officeDocument/2006/relationships/slide" Target="/ppt/slides/slide2.xml" Id="R49c73add03744195" /><Relationship Type="http://schemas.openxmlformats.org/officeDocument/2006/relationships/slide" Target="/ppt/slides/slide3.xml" Id="R80bb8f4d23c54b79" /><Relationship Type="http://schemas.openxmlformats.org/officeDocument/2006/relationships/slide" Target="/ppt/slides/slide4.xml" Id="R171a3098884b4c26" /><Relationship Type="http://schemas.openxmlformats.org/officeDocument/2006/relationships/slide" Target="/ppt/slides/slide5.xml" Id="Rab42c22cf5ef4faf" /><Relationship Type="http://schemas.openxmlformats.org/officeDocument/2006/relationships/slide" Target="/ppt/slides/slide6.xml" Id="Ra9d1e6d0853742eb" /><Relationship Type="http://schemas.openxmlformats.org/officeDocument/2006/relationships/slide" Target="/ppt/slides/slide7.xml" Id="R466cd5c83f40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c0933cf25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23b7c779445b8" /><Relationship Type="http://schemas.openxmlformats.org/officeDocument/2006/relationships/theme" Target="/ppt/slideMasters/theme/theme1.xml" Id="Rd35934f8166e4d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23b7c7794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c09492ce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c34ee4299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740c2e9e4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934839097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a6c8df00d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ad915302f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0a67880aa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RETAIL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