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fed1bb410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ed6f654b94c57"/>
  </p:sldMasterIdLst>
  <p:sldIdLst>
    <p:sldId xmlns:r="http://schemas.openxmlformats.org/officeDocument/2006/relationships" id="256" r:id="R0a02f33f9c584e1f"/>
    <p:sldId xmlns:r="http://schemas.openxmlformats.org/officeDocument/2006/relationships" id="257" r:id="Rac3b6dd2a7ed40e0"/>
    <p:sldId xmlns:r="http://schemas.openxmlformats.org/officeDocument/2006/relationships" id="258" r:id="Rd4451c1a822d4063"/>
    <p:sldId xmlns:r="http://schemas.openxmlformats.org/officeDocument/2006/relationships" id="259" r:id="R23c5991b539448a5"/>
    <p:sldId xmlns:r="http://schemas.openxmlformats.org/officeDocument/2006/relationships" id="260" r:id="R27e769b30c264893"/>
    <p:sldId xmlns:r="http://schemas.openxmlformats.org/officeDocument/2006/relationships" id="261" r:id="Rdebcd9c550dd493e"/>
    <p:sldId xmlns:r="http://schemas.openxmlformats.org/officeDocument/2006/relationships" id="262" r:id="Re9c9d205f6b7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ed6f654b94c57" /><Relationship Type="http://schemas.openxmlformats.org/officeDocument/2006/relationships/slide" Target="/ppt/slides/slide1.xml" Id="R0a02f33f9c584e1f" /><Relationship Type="http://schemas.openxmlformats.org/officeDocument/2006/relationships/slide" Target="/ppt/slides/slide2.xml" Id="Rac3b6dd2a7ed40e0" /><Relationship Type="http://schemas.openxmlformats.org/officeDocument/2006/relationships/slide" Target="/ppt/slides/slide3.xml" Id="Rd4451c1a822d4063" /><Relationship Type="http://schemas.openxmlformats.org/officeDocument/2006/relationships/slide" Target="/ppt/slides/slide4.xml" Id="R23c5991b539448a5" /><Relationship Type="http://schemas.openxmlformats.org/officeDocument/2006/relationships/slide" Target="/ppt/slides/slide5.xml" Id="R27e769b30c264893" /><Relationship Type="http://schemas.openxmlformats.org/officeDocument/2006/relationships/slide" Target="/ppt/slides/slide6.xml" Id="Rdebcd9c550dd493e" /><Relationship Type="http://schemas.openxmlformats.org/officeDocument/2006/relationships/slide" Target="/ppt/slides/slide7.xml" Id="Re9c9d205f6b7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9cd918f19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3b09d58243b9" /><Relationship Type="http://schemas.openxmlformats.org/officeDocument/2006/relationships/theme" Target="/ppt/slideMasters/theme/theme1.xml" Id="R1c6598114f06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63b09d582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2312e1a9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8f8a2259e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33327edfd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5ad7df581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1cc9519d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d9ffdc00e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bffa1b49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NAF KIOSK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KIOSK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CAMP MOLDE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914 517 486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