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a6532bd8a046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bf10b587c941b9"/>
  </p:sldMasterIdLst>
  <p:sldIdLst>
    <p:sldId xmlns:r="http://schemas.openxmlformats.org/officeDocument/2006/relationships" id="256" r:id="R664b96bbe3eb4269"/>
    <p:sldId xmlns:r="http://schemas.openxmlformats.org/officeDocument/2006/relationships" id="257" r:id="Rc8e56345a00e448a"/>
    <p:sldId xmlns:r="http://schemas.openxmlformats.org/officeDocument/2006/relationships" id="258" r:id="Re3c29dbf8f304c0b"/>
    <p:sldId xmlns:r="http://schemas.openxmlformats.org/officeDocument/2006/relationships" id="259" r:id="R861a94e14d214c2c"/>
    <p:sldId xmlns:r="http://schemas.openxmlformats.org/officeDocument/2006/relationships" id="260" r:id="R379ae848f9e44591"/>
    <p:sldId xmlns:r="http://schemas.openxmlformats.org/officeDocument/2006/relationships" id="261" r:id="R3097aa436db34d86"/>
    <p:sldId xmlns:r="http://schemas.openxmlformats.org/officeDocument/2006/relationships" id="262" r:id="R974a6010db2842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bf10b587c941b9" /><Relationship Type="http://schemas.openxmlformats.org/officeDocument/2006/relationships/slide" Target="/ppt/slides/slide1.xml" Id="R664b96bbe3eb4269" /><Relationship Type="http://schemas.openxmlformats.org/officeDocument/2006/relationships/slide" Target="/ppt/slides/slide2.xml" Id="Rc8e56345a00e448a" /><Relationship Type="http://schemas.openxmlformats.org/officeDocument/2006/relationships/slide" Target="/ppt/slides/slide3.xml" Id="Re3c29dbf8f304c0b" /><Relationship Type="http://schemas.openxmlformats.org/officeDocument/2006/relationships/slide" Target="/ppt/slides/slide4.xml" Id="R861a94e14d214c2c" /><Relationship Type="http://schemas.openxmlformats.org/officeDocument/2006/relationships/slide" Target="/ppt/slides/slide5.xml" Id="R379ae848f9e44591" /><Relationship Type="http://schemas.openxmlformats.org/officeDocument/2006/relationships/slide" Target="/ppt/slides/slide6.xml" Id="R3097aa436db34d86" /><Relationship Type="http://schemas.openxmlformats.org/officeDocument/2006/relationships/slide" Target="/ppt/slides/slide7.xml" Id="R974a6010db2842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5117a3b6e048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ceb388834540d6" /><Relationship Type="http://schemas.openxmlformats.org/officeDocument/2006/relationships/theme" Target="/ppt/slideMasters/theme/theme1.xml" Id="Re93a9f572baf48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ceb388834540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93cb34e9ab47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98100570894d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825d7816b40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07ce921074a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3c4ea112948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77f772777b42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9ccd2a50c04e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ARELS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ARELS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1 117 516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ARTHUR NEUMÜLLER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ELISE SKOGSRUD NEUMÜLLER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Boplassveien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914 513 723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ARELS AS</a:t>
            </a:r>
          </a:p>
        </p:txBody>
      </p:sp>
    </p:spTree>
  </p:cSld>
  <p:clrMapOvr>
    <a:masterClrMapping xmlns:a="http://schemas.openxmlformats.org/drawingml/2006/main"/>
  </p:clrMapOvr>
</p:sld>
</file>