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cd43c9c71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ed403bd1949cc"/>
  </p:sldMasterIdLst>
  <p:sldIdLst>
    <p:sldId xmlns:r="http://schemas.openxmlformats.org/officeDocument/2006/relationships" id="256" r:id="Rb0d51f2f30a346d7"/>
    <p:sldId xmlns:r="http://schemas.openxmlformats.org/officeDocument/2006/relationships" id="257" r:id="R308810d688f040ce"/>
    <p:sldId xmlns:r="http://schemas.openxmlformats.org/officeDocument/2006/relationships" id="258" r:id="R19c179a292bd4b4a"/>
    <p:sldId xmlns:r="http://schemas.openxmlformats.org/officeDocument/2006/relationships" id="259" r:id="R11e506c4d1f548c6"/>
    <p:sldId xmlns:r="http://schemas.openxmlformats.org/officeDocument/2006/relationships" id="260" r:id="Rc6999c11e7b541d0"/>
    <p:sldId xmlns:r="http://schemas.openxmlformats.org/officeDocument/2006/relationships" id="261" r:id="R673c0055706e4820"/>
    <p:sldId xmlns:r="http://schemas.openxmlformats.org/officeDocument/2006/relationships" id="262" r:id="Rc5655b7259114b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ed403bd1949cc" /><Relationship Type="http://schemas.openxmlformats.org/officeDocument/2006/relationships/slide" Target="/ppt/slides/slide1.xml" Id="Rb0d51f2f30a346d7" /><Relationship Type="http://schemas.openxmlformats.org/officeDocument/2006/relationships/slide" Target="/ppt/slides/slide2.xml" Id="R308810d688f040ce" /><Relationship Type="http://schemas.openxmlformats.org/officeDocument/2006/relationships/slide" Target="/ppt/slides/slide3.xml" Id="R19c179a292bd4b4a" /><Relationship Type="http://schemas.openxmlformats.org/officeDocument/2006/relationships/slide" Target="/ppt/slides/slide4.xml" Id="R11e506c4d1f548c6" /><Relationship Type="http://schemas.openxmlformats.org/officeDocument/2006/relationships/slide" Target="/ppt/slides/slide5.xml" Id="Rc6999c11e7b541d0" /><Relationship Type="http://schemas.openxmlformats.org/officeDocument/2006/relationships/slide" Target="/ppt/slides/slide6.xml" Id="R673c0055706e4820" /><Relationship Type="http://schemas.openxmlformats.org/officeDocument/2006/relationships/slide" Target="/ppt/slides/slide7.xml" Id="Rc5655b7259114b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d90d52dee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7204e23f4476b" /><Relationship Type="http://schemas.openxmlformats.org/officeDocument/2006/relationships/theme" Target="/ppt/slideMasters/theme/theme1.xml" Id="R306913fd9f8a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7204e23f4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1b2ccdc1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d04864e9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0f2e88c99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6f88410e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7d03b26f3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79f5268c4c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b4b7b566249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JOHAN ØWRE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