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ce89278a91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092be299749c3"/>
  </p:sldMasterIdLst>
  <p:sldIdLst>
    <p:sldId xmlns:r="http://schemas.openxmlformats.org/officeDocument/2006/relationships" id="256" r:id="R4bf976fd9c904775"/>
    <p:sldId xmlns:r="http://schemas.openxmlformats.org/officeDocument/2006/relationships" id="257" r:id="R7428fd8e11194ca6"/>
    <p:sldId xmlns:r="http://schemas.openxmlformats.org/officeDocument/2006/relationships" id="258" r:id="Ra29531a44346421a"/>
    <p:sldId xmlns:r="http://schemas.openxmlformats.org/officeDocument/2006/relationships" id="259" r:id="R08535507201f4c0a"/>
    <p:sldId xmlns:r="http://schemas.openxmlformats.org/officeDocument/2006/relationships" id="260" r:id="Rb2d7e1c3ffa34b3f"/>
    <p:sldId xmlns:r="http://schemas.openxmlformats.org/officeDocument/2006/relationships" id="261" r:id="Rf607c5eaeee944de"/>
    <p:sldId xmlns:r="http://schemas.openxmlformats.org/officeDocument/2006/relationships" id="262" r:id="R1b0881d8170f47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092be299749c3" /><Relationship Type="http://schemas.openxmlformats.org/officeDocument/2006/relationships/slide" Target="/ppt/slides/slide1.xml" Id="R4bf976fd9c904775" /><Relationship Type="http://schemas.openxmlformats.org/officeDocument/2006/relationships/slide" Target="/ppt/slides/slide2.xml" Id="R7428fd8e11194ca6" /><Relationship Type="http://schemas.openxmlformats.org/officeDocument/2006/relationships/slide" Target="/ppt/slides/slide3.xml" Id="Ra29531a44346421a" /><Relationship Type="http://schemas.openxmlformats.org/officeDocument/2006/relationships/slide" Target="/ppt/slides/slide4.xml" Id="R08535507201f4c0a" /><Relationship Type="http://schemas.openxmlformats.org/officeDocument/2006/relationships/slide" Target="/ppt/slides/slide5.xml" Id="Rb2d7e1c3ffa34b3f" /><Relationship Type="http://schemas.openxmlformats.org/officeDocument/2006/relationships/slide" Target="/ppt/slides/slide6.xml" Id="Rf607c5eaeee944de" /><Relationship Type="http://schemas.openxmlformats.org/officeDocument/2006/relationships/slide" Target="/ppt/slides/slide7.xml" Id="R1b0881d8170f47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a49999fb944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443a5456f4ecf" /><Relationship Type="http://schemas.openxmlformats.org/officeDocument/2006/relationships/theme" Target="/ppt/slideMasters/theme/theme1.xml" Id="R5efe4514edfe45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e443a5456f4e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ed6b1ad7749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8ad01daed49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c45c3d48349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44cfdad6241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278e54e6444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b5e9f9de5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82854772449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FRICON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JOHANNES FRIVOLD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Ronald Johannes Frivold, Froensveien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1449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914 461 111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