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9ccbaa2c3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660d00e634456"/>
  </p:sldMasterIdLst>
  <p:sldIdLst>
    <p:sldId xmlns:r="http://schemas.openxmlformats.org/officeDocument/2006/relationships" id="256" r:id="R67127ff78b2f464f"/>
    <p:sldId xmlns:r="http://schemas.openxmlformats.org/officeDocument/2006/relationships" id="257" r:id="Rbe5d80f154c54bea"/>
    <p:sldId xmlns:r="http://schemas.openxmlformats.org/officeDocument/2006/relationships" id="258" r:id="R58c76e3a35254abd"/>
    <p:sldId xmlns:r="http://schemas.openxmlformats.org/officeDocument/2006/relationships" id="259" r:id="Rc3e50e4b39ec48d1"/>
    <p:sldId xmlns:r="http://schemas.openxmlformats.org/officeDocument/2006/relationships" id="260" r:id="R838e26b0b58d4df4"/>
    <p:sldId xmlns:r="http://schemas.openxmlformats.org/officeDocument/2006/relationships" id="261" r:id="R78cbb6e1a7a94a1a"/>
    <p:sldId xmlns:r="http://schemas.openxmlformats.org/officeDocument/2006/relationships" id="262" r:id="R474acf396e37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660d00e634456" /><Relationship Type="http://schemas.openxmlformats.org/officeDocument/2006/relationships/slide" Target="/ppt/slides/slide1.xml" Id="R67127ff78b2f464f" /><Relationship Type="http://schemas.openxmlformats.org/officeDocument/2006/relationships/slide" Target="/ppt/slides/slide2.xml" Id="Rbe5d80f154c54bea" /><Relationship Type="http://schemas.openxmlformats.org/officeDocument/2006/relationships/slide" Target="/ppt/slides/slide3.xml" Id="R58c76e3a35254abd" /><Relationship Type="http://schemas.openxmlformats.org/officeDocument/2006/relationships/slide" Target="/ppt/slides/slide4.xml" Id="Rc3e50e4b39ec48d1" /><Relationship Type="http://schemas.openxmlformats.org/officeDocument/2006/relationships/slide" Target="/ppt/slides/slide5.xml" Id="R838e26b0b58d4df4" /><Relationship Type="http://schemas.openxmlformats.org/officeDocument/2006/relationships/slide" Target="/ppt/slides/slide6.xml" Id="R78cbb6e1a7a94a1a" /><Relationship Type="http://schemas.openxmlformats.org/officeDocument/2006/relationships/slide" Target="/ppt/slides/slide7.xml" Id="R474acf396e37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f9c2465f24a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d29766a174c95" /><Relationship Type="http://schemas.openxmlformats.org/officeDocument/2006/relationships/theme" Target="/ppt/slideMasters/theme/theme1.xml" Id="Re505871bcfac47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6d29766a17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92111dd8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b2ae563d94b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36c6c98ce4d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bd914634546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af021e2c1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22c789bc9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c8f491003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6 398 194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17 478 210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3, Skansen Kjøpesenter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8805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