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502136d1b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bbb38122a4dd1"/>
  </p:sldMasterIdLst>
  <p:sldIdLst>
    <p:sldId xmlns:r="http://schemas.openxmlformats.org/officeDocument/2006/relationships" id="256" r:id="Re6554fdc7372480e"/>
    <p:sldId xmlns:r="http://schemas.openxmlformats.org/officeDocument/2006/relationships" id="257" r:id="R385a7376166c45e6"/>
    <p:sldId xmlns:r="http://schemas.openxmlformats.org/officeDocument/2006/relationships" id="258" r:id="R6955877b1b8342a1"/>
    <p:sldId xmlns:r="http://schemas.openxmlformats.org/officeDocument/2006/relationships" id="259" r:id="R6cf8dfac6142414b"/>
    <p:sldId xmlns:r="http://schemas.openxmlformats.org/officeDocument/2006/relationships" id="260" r:id="R79da440e362a4eaa"/>
    <p:sldId xmlns:r="http://schemas.openxmlformats.org/officeDocument/2006/relationships" id="261" r:id="R95b62aeafa0f4543"/>
    <p:sldId xmlns:r="http://schemas.openxmlformats.org/officeDocument/2006/relationships" id="262" r:id="Ra394ea818df0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bbb38122a4dd1" /><Relationship Type="http://schemas.openxmlformats.org/officeDocument/2006/relationships/slide" Target="/ppt/slides/slide1.xml" Id="Re6554fdc7372480e" /><Relationship Type="http://schemas.openxmlformats.org/officeDocument/2006/relationships/slide" Target="/ppt/slides/slide2.xml" Id="R385a7376166c45e6" /><Relationship Type="http://schemas.openxmlformats.org/officeDocument/2006/relationships/slide" Target="/ppt/slides/slide3.xml" Id="R6955877b1b8342a1" /><Relationship Type="http://schemas.openxmlformats.org/officeDocument/2006/relationships/slide" Target="/ppt/slides/slide4.xml" Id="R6cf8dfac6142414b" /><Relationship Type="http://schemas.openxmlformats.org/officeDocument/2006/relationships/slide" Target="/ppt/slides/slide5.xml" Id="R79da440e362a4eaa" /><Relationship Type="http://schemas.openxmlformats.org/officeDocument/2006/relationships/slide" Target="/ppt/slides/slide6.xml" Id="R95b62aeafa0f4543" /><Relationship Type="http://schemas.openxmlformats.org/officeDocument/2006/relationships/slide" Target="/ppt/slides/slide7.xml" Id="Ra394ea818df0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e388a636a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a3d683204709" /><Relationship Type="http://schemas.openxmlformats.org/officeDocument/2006/relationships/theme" Target="/ppt/slideMasters/theme/theme1.xml" Id="R4460af57bdfe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ca3d68320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264ef4477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ecb7ea19a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77b3466e7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8701587c6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b860458d3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0fe545a7c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95bed0093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16 197 524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5 993 065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68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www.digitall.no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914 286 409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