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185d76fce441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fe7c8ee9a74ef4"/>
  </p:sldMasterIdLst>
  <p:sldIdLst>
    <p:sldId xmlns:r="http://schemas.openxmlformats.org/officeDocument/2006/relationships" id="256" r:id="R88d350eb522e4108"/>
    <p:sldId xmlns:r="http://schemas.openxmlformats.org/officeDocument/2006/relationships" id="257" r:id="R30f24daebcb64f2a"/>
    <p:sldId xmlns:r="http://schemas.openxmlformats.org/officeDocument/2006/relationships" id="258" r:id="R5c98112400104527"/>
    <p:sldId xmlns:r="http://schemas.openxmlformats.org/officeDocument/2006/relationships" id="259" r:id="R242bc26575c2455e"/>
    <p:sldId xmlns:r="http://schemas.openxmlformats.org/officeDocument/2006/relationships" id="260" r:id="R4e866a5cee184ca3"/>
    <p:sldId xmlns:r="http://schemas.openxmlformats.org/officeDocument/2006/relationships" id="261" r:id="R5e36e085b18b40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fe7c8ee9a74ef4" /><Relationship Type="http://schemas.openxmlformats.org/officeDocument/2006/relationships/slide" Target="/ppt/slides/slide1.xml" Id="R88d350eb522e4108" /><Relationship Type="http://schemas.openxmlformats.org/officeDocument/2006/relationships/slide" Target="/ppt/slides/slide2.xml" Id="R30f24daebcb64f2a" /><Relationship Type="http://schemas.openxmlformats.org/officeDocument/2006/relationships/slide" Target="/ppt/slides/slide3.xml" Id="R5c98112400104527" /><Relationship Type="http://schemas.openxmlformats.org/officeDocument/2006/relationships/slide" Target="/ppt/slides/slide4.xml" Id="R242bc26575c2455e" /><Relationship Type="http://schemas.openxmlformats.org/officeDocument/2006/relationships/slide" Target="/ppt/slides/slide5.xml" Id="R4e866a5cee184ca3" /><Relationship Type="http://schemas.openxmlformats.org/officeDocument/2006/relationships/slide" Target="/ppt/slides/slide6.xml" Id="R5e36e085b18b40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38fed2927e4e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9e11c22bf48e3" /><Relationship Type="http://schemas.openxmlformats.org/officeDocument/2006/relationships/theme" Target="/ppt/slideMasters/theme/theme1.xml" Id="Re7489844088b4b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89e11c22bf48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aab49cecc4f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09a9147b447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34d072c2c44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0b6d3272441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7d7fb78194b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ccffcc1304a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DIGITALL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Solbråveien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68 77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www.digitall.no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914 286 409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DIGITALL AS</a:t>
            </a:r>
          </a:p>
        </p:txBody>
      </p:sp>
    </p:spTree>
  </p:cSld>
  <p:clrMapOvr>
    <a:masterClrMapping xmlns:a="http://schemas.openxmlformats.org/drawingml/2006/main"/>
  </p:clrMapOvr>
</p:sld>
</file>