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cc2442407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ecfa0a3954759"/>
  </p:sldMasterIdLst>
  <p:sldIdLst>
    <p:sldId xmlns:r="http://schemas.openxmlformats.org/officeDocument/2006/relationships" id="256" r:id="R1fdeddbd790d4668"/>
    <p:sldId xmlns:r="http://schemas.openxmlformats.org/officeDocument/2006/relationships" id="257" r:id="R7519cddcfecb43f9"/>
    <p:sldId xmlns:r="http://schemas.openxmlformats.org/officeDocument/2006/relationships" id="258" r:id="R946c54e301b940d8"/>
    <p:sldId xmlns:r="http://schemas.openxmlformats.org/officeDocument/2006/relationships" id="259" r:id="R1cf018b27376491f"/>
    <p:sldId xmlns:r="http://schemas.openxmlformats.org/officeDocument/2006/relationships" id="260" r:id="R84f6a0fb49424750"/>
    <p:sldId xmlns:r="http://schemas.openxmlformats.org/officeDocument/2006/relationships" id="261" r:id="R6838512ab1e34bdd"/>
    <p:sldId xmlns:r="http://schemas.openxmlformats.org/officeDocument/2006/relationships" id="262" r:id="Rb77c18e4878f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ecfa0a3954759" /><Relationship Type="http://schemas.openxmlformats.org/officeDocument/2006/relationships/slide" Target="/ppt/slides/slide1.xml" Id="R1fdeddbd790d4668" /><Relationship Type="http://schemas.openxmlformats.org/officeDocument/2006/relationships/slide" Target="/ppt/slides/slide2.xml" Id="R7519cddcfecb43f9" /><Relationship Type="http://schemas.openxmlformats.org/officeDocument/2006/relationships/slide" Target="/ppt/slides/slide3.xml" Id="R946c54e301b940d8" /><Relationship Type="http://schemas.openxmlformats.org/officeDocument/2006/relationships/slide" Target="/ppt/slides/slide4.xml" Id="R1cf018b27376491f" /><Relationship Type="http://schemas.openxmlformats.org/officeDocument/2006/relationships/slide" Target="/ppt/slides/slide5.xml" Id="R84f6a0fb49424750" /><Relationship Type="http://schemas.openxmlformats.org/officeDocument/2006/relationships/slide" Target="/ppt/slides/slide6.xml" Id="R6838512ab1e34bdd" /><Relationship Type="http://schemas.openxmlformats.org/officeDocument/2006/relationships/slide" Target="/ppt/slides/slide7.xml" Id="Rb77c18e4878f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0d8abd242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a69bc2114cb0" /><Relationship Type="http://schemas.openxmlformats.org/officeDocument/2006/relationships/theme" Target="/ppt/slideMasters/theme/theme1.xml" Id="Ra5480a7026b6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ea69bc211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901b932b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fb9bc7e8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e7e59a69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4ddd6244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e4ecf457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c7872f032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a48c4495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