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c6c5b54e1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a2cf186534833"/>
  </p:sldMasterIdLst>
  <p:sldIdLst>
    <p:sldId xmlns:r="http://schemas.openxmlformats.org/officeDocument/2006/relationships" id="256" r:id="Rece8934333424285"/>
    <p:sldId xmlns:r="http://schemas.openxmlformats.org/officeDocument/2006/relationships" id="257" r:id="R91d989dc8594438b"/>
    <p:sldId xmlns:r="http://schemas.openxmlformats.org/officeDocument/2006/relationships" id="258" r:id="Rf2518451cb47442b"/>
    <p:sldId xmlns:r="http://schemas.openxmlformats.org/officeDocument/2006/relationships" id="259" r:id="R8b70183c302f49b3"/>
    <p:sldId xmlns:r="http://schemas.openxmlformats.org/officeDocument/2006/relationships" id="260" r:id="Ra52e14586ffd4040"/>
    <p:sldId xmlns:r="http://schemas.openxmlformats.org/officeDocument/2006/relationships" id="261" r:id="R25f901fa025a48de"/>
    <p:sldId xmlns:r="http://schemas.openxmlformats.org/officeDocument/2006/relationships" id="262" r:id="Rd09dbc565f59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a2cf186534833" /><Relationship Type="http://schemas.openxmlformats.org/officeDocument/2006/relationships/slide" Target="/ppt/slides/slide1.xml" Id="Rece8934333424285" /><Relationship Type="http://schemas.openxmlformats.org/officeDocument/2006/relationships/slide" Target="/ppt/slides/slide2.xml" Id="R91d989dc8594438b" /><Relationship Type="http://schemas.openxmlformats.org/officeDocument/2006/relationships/slide" Target="/ppt/slides/slide3.xml" Id="Rf2518451cb47442b" /><Relationship Type="http://schemas.openxmlformats.org/officeDocument/2006/relationships/slide" Target="/ppt/slides/slide4.xml" Id="R8b70183c302f49b3" /><Relationship Type="http://schemas.openxmlformats.org/officeDocument/2006/relationships/slide" Target="/ppt/slides/slide5.xml" Id="Ra52e14586ffd4040" /><Relationship Type="http://schemas.openxmlformats.org/officeDocument/2006/relationships/slide" Target="/ppt/slides/slide6.xml" Id="R25f901fa025a48de" /><Relationship Type="http://schemas.openxmlformats.org/officeDocument/2006/relationships/slide" Target="/ppt/slides/slide7.xml" Id="Rd09dbc565f59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b2518f59f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caf9f50d44c8" /><Relationship Type="http://schemas.openxmlformats.org/officeDocument/2006/relationships/theme" Target="/ppt/slideMasters/theme/theme1.xml" Id="R12725d602844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acaf9f50d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3d444ab5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1946ccc4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a57da861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7b5c0198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af7f5ed2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78ab8b92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5a6f9e6b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BORCHGREVINK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