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e9435ff5f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ea7eebb5b494f"/>
  </p:sldMasterIdLst>
  <p:sldIdLst>
    <p:sldId xmlns:r="http://schemas.openxmlformats.org/officeDocument/2006/relationships" id="256" r:id="R5b71b6a8a2ca43b3"/>
    <p:sldId xmlns:r="http://schemas.openxmlformats.org/officeDocument/2006/relationships" id="257" r:id="Rbf77293c2f3947ed"/>
    <p:sldId xmlns:r="http://schemas.openxmlformats.org/officeDocument/2006/relationships" id="258" r:id="Rc4fde4e216f5415f"/>
    <p:sldId xmlns:r="http://schemas.openxmlformats.org/officeDocument/2006/relationships" id="259" r:id="R1c046829f32d4261"/>
    <p:sldId xmlns:r="http://schemas.openxmlformats.org/officeDocument/2006/relationships" id="260" r:id="R5bbce7167cc84eff"/>
    <p:sldId xmlns:r="http://schemas.openxmlformats.org/officeDocument/2006/relationships" id="261" r:id="R8f882e9ed1f84b37"/>
    <p:sldId xmlns:r="http://schemas.openxmlformats.org/officeDocument/2006/relationships" id="262" r:id="Rfc7a9a765c5c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ea7eebb5b494f" /><Relationship Type="http://schemas.openxmlformats.org/officeDocument/2006/relationships/slide" Target="/ppt/slides/slide1.xml" Id="R5b71b6a8a2ca43b3" /><Relationship Type="http://schemas.openxmlformats.org/officeDocument/2006/relationships/slide" Target="/ppt/slides/slide2.xml" Id="Rbf77293c2f3947ed" /><Relationship Type="http://schemas.openxmlformats.org/officeDocument/2006/relationships/slide" Target="/ppt/slides/slide3.xml" Id="Rc4fde4e216f5415f" /><Relationship Type="http://schemas.openxmlformats.org/officeDocument/2006/relationships/slide" Target="/ppt/slides/slide4.xml" Id="R1c046829f32d4261" /><Relationship Type="http://schemas.openxmlformats.org/officeDocument/2006/relationships/slide" Target="/ppt/slides/slide5.xml" Id="R5bbce7167cc84eff" /><Relationship Type="http://schemas.openxmlformats.org/officeDocument/2006/relationships/slide" Target="/ppt/slides/slide6.xml" Id="R8f882e9ed1f84b37" /><Relationship Type="http://schemas.openxmlformats.org/officeDocument/2006/relationships/slide" Target="/ppt/slides/slide7.xml" Id="Rfc7a9a765c5c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becab10d1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8962535b41a1" /><Relationship Type="http://schemas.openxmlformats.org/officeDocument/2006/relationships/theme" Target="/ppt/slideMasters/theme/theme1.xml" Id="R5442a6199975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28962535b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d743013a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c4078d3c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a2567dd4d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9a3ce7f6a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c75b12ba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3257f855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2950176d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