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9c91f68cb74e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6f7ec812a94033"/>
  </p:sldMasterIdLst>
  <p:sldIdLst>
    <p:sldId xmlns:r="http://schemas.openxmlformats.org/officeDocument/2006/relationships" id="256" r:id="R14dfc753b5584fec"/>
    <p:sldId xmlns:r="http://schemas.openxmlformats.org/officeDocument/2006/relationships" id="257" r:id="Rb0c84d73b2604d6a"/>
    <p:sldId xmlns:r="http://schemas.openxmlformats.org/officeDocument/2006/relationships" id="258" r:id="Rdfa9e95f3aa14a72"/>
    <p:sldId xmlns:r="http://schemas.openxmlformats.org/officeDocument/2006/relationships" id="259" r:id="R2d742bb74f2b47ce"/>
    <p:sldId xmlns:r="http://schemas.openxmlformats.org/officeDocument/2006/relationships" id="260" r:id="R178a21016de144b3"/>
    <p:sldId xmlns:r="http://schemas.openxmlformats.org/officeDocument/2006/relationships" id="261" r:id="R210928be10c843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6f7ec812a94033" /><Relationship Type="http://schemas.openxmlformats.org/officeDocument/2006/relationships/slide" Target="/ppt/slides/slide1.xml" Id="R14dfc753b5584fec" /><Relationship Type="http://schemas.openxmlformats.org/officeDocument/2006/relationships/slide" Target="/ppt/slides/slide2.xml" Id="Rb0c84d73b2604d6a" /><Relationship Type="http://schemas.openxmlformats.org/officeDocument/2006/relationships/slide" Target="/ppt/slides/slide3.xml" Id="Rdfa9e95f3aa14a72" /><Relationship Type="http://schemas.openxmlformats.org/officeDocument/2006/relationships/slide" Target="/ppt/slides/slide4.xml" Id="R2d742bb74f2b47ce" /><Relationship Type="http://schemas.openxmlformats.org/officeDocument/2006/relationships/slide" Target="/ppt/slides/slide5.xml" Id="R178a21016de144b3" /><Relationship Type="http://schemas.openxmlformats.org/officeDocument/2006/relationships/slide" Target="/ppt/slides/slide6.xml" Id="R210928be10c843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fb98f928d040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b50a5946e4a37" /><Relationship Type="http://schemas.openxmlformats.org/officeDocument/2006/relationships/theme" Target="/ppt/slideMasters/theme/theme1.xml" Id="R2ab378e6dc034d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db50a5946e4a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44ab4f57440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c5d19be8e49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c14f18a334a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78220acae49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cf1edc59046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505c9c93d4b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STALL CBL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Eilins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