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9969e284b643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f8407e3cad4daa"/>
  </p:sldMasterIdLst>
  <p:sldIdLst>
    <p:sldId xmlns:r="http://schemas.openxmlformats.org/officeDocument/2006/relationships" id="256" r:id="R82460d5f6ce2427a"/>
    <p:sldId xmlns:r="http://schemas.openxmlformats.org/officeDocument/2006/relationships" id="257" r:id="Re37e2784f8e84744"/>
    <p:sldId xmlns:r="http://schemas.openxmlformats.org/officeDocument/2006/relationships" id="258" r:id="Rd534845480e44457"/>
    <p:sldId xmlns:r="http://schemas.openxmlformats.org/officeDocument/2006/relationships" id="259" r:id="Rf102e61aa79a4e57"/>
    <p:sldId xmlns:r="http://schemas.openxmlformats.org/officeDocument/2006/relationships" id="260" r:id="Rb48d15ee20a84ce4"/>
    <p:sldId xmlns:r="http://schemas.openxmlformats.org/officeDocument/2006/relationships" id="261" r:id="Ra3e3e0ffcdd24942"/>
    <p:sldId xmlns:r="http://schemas.openxmlformats.org/officeDocument/2006/relationships" id="262" r:id="R9b6e809afbb949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8407e3cad4daa" /><Relationship Type="http://schemas.openxmlformats.org/officeDocument/2006/relationships/slide" Target="/ppt/slides/slide1.xml" Id="R82460d5f6ce2427a" /><Relationship Type="http://schemas.openxmlformats.org/officeDocument/2006/relationships/slide" Target="/ppt/slides/slide2.xml" Id="Re37e2784f8e84744" /><Relationship Type="http://schemas.openxmlformats.org/officeDocument/2006/relationships/slide" Target="/ppt/slides/slide3.xml" Id="Rd534845480e44457" /><Relationship Type="http://schemas.openxmlformats.org/officeDocument/2006/relationships/slide" Target="/ppt/slides/slide4.xml" Id="Rf102e61aa79a4e57" /><Relationship Type="http://schemas.openxmlformats.org/officeDocument/2006/relationships/slide" Target="/ppt/slides/slide5.xml" Id="Rb48d15ee20a84ce4" /><Relationship Type="http://schemas.openxmlformats.org/officeDocument/2006/relationships/slide" Target="/ppt/slides/slide6.xml" Id="Ra3e3e0ffcdd24942" /><Relationship Type="http://schemas.openxmlformats.org/officeDocument/2006/relationships/slide" Target="/ppt/slides/slide7.xml" Id="R9b6e809afbb949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d9d2e051c4b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cb89b539d458c" /><Relationship Type="http://schemas.openxmlformats.org/officeDocument/2006/relationships/theme" Target="/ppt/slideMasters/theme/theme1.xml" Id="R842a6f18028044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bcb89b539d45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d4627631c4c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56b78c93548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562cc74fa42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c65e4f89741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3b90360dc40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b8331193347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67f96711d40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CHAPEL HILL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CHAPEL HILL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17 563 338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38 823 577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39 047 900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LORENTZEN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Marius Lorentzen, Holmenveien 34E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