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4390b0e29a42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b7482404114835"/>
  </p:sldMasterIdLst>
  <p:sldIdLst>
    <p:sldId xmlns:r="http://schemas.openxmlformats.org/officeDocument/2006/relationships" id="256" r:id="Re3e70c77f1d7466c"/>
    <p:sldId xmlns:r="http://schemas.openxmlformats.org/officeDocument/2006/relationships" id="257" r:id="R600526e3aaa14e10"/>
    <p:sldId xmlns:r="http://schemas.openxmlformats.org/officeDocument/2006/relationships" id="258" r:id="Rda6b0582681f422e"/>
    <p:sldId xmlns:r="http://schemas.openxmlformats.org/officeDocument/2006/relationships" id="259" r:id="Re10f5d7351224c4d"/>
    <p:sldId xmlns:r="http://schemas.openxmlformats.org/officeDocument/2006/relationships" id="260" r:id="R68c499b951b94128"/>
    <p:sldId xmlns:r="http://schemas.openxmlformats.org/officeDocument/2006/relationships" id="261" r:id="Re5eedd7d42c14f37"/>
    <p:sldId xmlns:r="http://schemas.openxmlformats.org/officeDocument/2006/relationships" id="262" r:id="R6475581c0dbe46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b7482404114835" /><Relationship Type="http://schemas.openxmlformats.org/officeDocument/2006/relationships/slide" Target="/ppt/slides/slide1.xml" Id="Re3e70c77f1d7466c" /><Relationship Type="http://schemas.openxmlformats.org/officeDocument/2006/relationships/slide" Target="/ppt/slides/slide2.xml" Id="R600526e3aaa14e10" /><Relationship Type="http://schemas.openxmlformats.org/officeDocument/2006/relationships/slide" Target="/ppt/slides/slide3.xml" Id="Rda6b0582681f422e" /><Relationship Type="http://schemas.openxmlformats.org/officeDocument/2006/relationships/slide" Target="/ppt/slides/slide4.xml" Id="Re10f5d7351224c4d" /><Relationship Type="http://schemas.openxmlformats.org/officeDocument/2006/relationships/slide" Target="/ppt/slides/slide5.xml" Id="R68c499b951b94128" /><Relationship Type="http://schemas.openxmlformats.org/officeDocument/2006/relationships/slide" Target="/ppt/slides/slide6.xml" Id="Re5eedd7d42c14f37" /><Relationship Type="http://schemas.openxmlformats.org/officeDocument/2006/relationships/slide" Target="/ppt/slides/slide7.xml" Id="R6475581c0dbe46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1fb6e53edd40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c26154bff4c54" /><Relationship Type="http://schemas.openxmlformats.org/officeDocument/2006/relationships/theme" Target="/ppt/slideMasters/theme/theme1.xml" Id="R34bdb7d2ad8e41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3c26154bff4c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b26e475ca142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58d76e4248492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da83b6e4644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c6b82957ff4b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0b3606c07f4b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accbb77b94e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5d7916917a42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WBL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WBL AS ble etablert [år] og holder til i Opphaug.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10 989 821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169 215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142 143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2 494 272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3 985 662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KENT-ANDRÉ WENES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DAHL LØFTAMO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TORBJØRN IVERSEN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ANDRE AUNE STRANDEN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THORE BAKKEN  –  7,5 %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Innstrandveien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7140 Opphaug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kent@wbl.no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914 110 653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