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7488c1191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ce9d496d24f57"/>
  </p:sldMasterIdLst>
  <p:sldIdLst>
    <p:sldId xmlns:r="http://schemas.openxmlformats.org/officeDocument/2006/relationships" id="256" r:id="R60500451dfac4b53"/>
    <p:sldId xmlns:r="http://schemas.openxmlformats.org/officeDocument/2006/relationships" id="257" r:id="Rd6abfcc4734c49ec"/>
    <p:sldId xmlns:r="http://schemas.openxmlformats.org/officeDocument/2006/relationships" id="258" r:id="Rc11bdcaf249b4291"/>
    <p:sldId xmlns:r="http://schemas.openxmlformats.org/officeDocument/2006/relationships" id="259" r:id="R834e083723384c4f"/>
    <p:sldId xmlns:r="http://schemas.openxmlformats.org/officeDocument/2006/relationships" id="260" r:id="Rd8ec11dc30224ee5"/>
    <p:sldId xmlns:r="http://schemas.openxmlformats.org/officeDocument/2006/relationships" id="261" r:id="R77d27a789ddb4ecb"/>
    <p:sldId xmlns:r="http://schemas.openxmlformats.org/officeDocument/2006/relationships" id="262" r:id="R73c9df196849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ce9d496d24f57" /><Relationship Type="http://schemas.openxmlformats.org/officeDocument/2006/relationships/slide" Target="/ppt/slides/slide1.xml" Id="R60500451dfac4b53" /><Relationship Type="http://schemas.openxmlformats.org/officeDocument/2006/relationships/slide" Target="/ppt/slides/slide2.xml" Id="Rd6abfcc4734c49ec" /><Relationship Type="http://schemas.openxmlformats.org/officeDocument/2006/relationships/slide" Target="/ppt/slides/slide3.xml" Id="Rc11bdcaf249b4291" /><Relationship Type="http://schemas.openxmlformats.org/officeDocument/2006/relationships/slide" Target="/ppt/slides/slide4.xml" Id="R834e083723384c4f" /><Relationship Type="http://schemas.openxmlformats.org/officeDocument/2006/relationships/slide" Target="/ppt/slides/slide5.xml" Id="Rd8ec11dc30224ee5" /><Relationship Type="http://schemas.openxmlformats.org/officeDocument/2006/relationships/slide" Target="/ppt/slides/slide6.xml" Id="R77d27a789ddb4ecb" /><Relationship Type="http://schemas.openxmlformats.org/officeDocument/2006/relationships/slide" Target="/ppt/slides/slide7.xml" Id="R73c9df196849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021345fc0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2a72ec2c4274" /><Relationship Type="http://schemas.openxmlformats.org/officeDocument/2006/relationships/theme" Target="/ppt/slideMasters/theme/theme1.xml" Id="R0959f922ff92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e2a72ec2c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a02f4c8b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a3cd2af6c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78640384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3c00d59b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7c8c63001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51a269f4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4eb9be1e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SANDERSEN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ANKER SANDERSEN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