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f88849407e42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384bda23e542ae"/>
  </p:sldMasterIdLst>
  <p:sldIdLst>
    <p:sldId xmlns:r="http://schemas.openxmlformats.org/officeDocument/2006/relationships" id="256" r:id="R102507f0a6b64a73"/>
    <p:sldId xmlns:r="http://schemas.openxmlformats.org/officeDocument/2006/relationships" id="257" r:id="R453f2b35f3044e11"/>
    <p:sldId xmlns:r="http://schemas.openxmlformats.org/officeDocument/2006/relationships" id="258" r:id="Re125393aef954c97"/>
    <p:sldId xmlns:r="http://schemas.openxmlformats.org/officeDocument/2006/relationships" id="259" r:id="R4b2f1f0c252c4da1"/>
    <p:sldId xmlns:r="http://schemas.openxmlformats.org/officeDocument/2006/relationships" id="260" r:id="Ra55e522318d24efb"/>
    <p:sldId xmlns:r="http://schemas.openxmlformats.org/officeDocument/2006/relationships" id="261" r:id="R3667417f7aa24e7e"/>
    <p:sldId xmlns:r="http://schemas.openxmlformats.org/officeDocument/2006/relationships" id="262" r:id="Rd111660deb6441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384bda23e542ae" /><Relationship Type="http://schemas.openxmlformats.org/officeDocument/2006/relationships/slide" Target="/ppt/slides/slide1.xml" Id="R102507f0a6b64a73" /><Relationship Type="http://schemas.openxmlformats.org/officeDocument/2006/relationships/slide" Target="/ppt/slides/slide2.xml" Id="R453f2b35f3044e11" /><Relationship Type="http://schemas.openxmlformats.org/officeDocument/2006/relationships/slide" Target="/ppt/slides/slide3.xml" Id="Re125393aef954c97" /><Relationship Type="http://schemas.openxmlformats.org/officeDocument/2006/relationships/slide" Target="/ppt/slides/slide4.xml" Id="R4b2f1f0c252c4da1" /><Relationship Type="http://schemas.openxmlformats.org/officeDocument/2006/relationships/slide" Target="/ppt/slides/slide5.xml" Id="Ra55e522318d24efb" /><Relationship Type="http://schemas.openxmlformats.org/officeDocument/2006/relationships/slide" Target="/ppt/slides/slide6.xml" Id="R3667417f7aa24e7e" /><Relationship Type="http://schemas.openxmlformats.org/officeDocument/2006/relationships/slide" Target="/ppt/slides/slide7.xml" Id="Rd111660deb6441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f386f8832641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05075edfe4bb7" /><Relationship Type="http://schemas.openxmlformats.org/officeDocument/2006/relationships/theme" Target="/ppt/slideMasters/theme/theme1.xml" Id="Rb6ccc81e45d347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505075edfe4b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65574d4cf4c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2ce633ca044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a641e58064d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c972511e94c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568ca172a4d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fd5f0f63048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f266b096e46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 FINANS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−525 290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−24 480 587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22 391 759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97 857 651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KURT ARNE TYSE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 EIENDOMSINVEST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5417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88 37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kurt.arne@frontagruppen.no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914 087 023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FINANS AS</a:t>
            </a:r>
          </a:p>
        </p:txBody>
      </p:sp>
    </p:spTree>
  </p:cSld>
  <p:clrMapOvr>
    <a:masterClrMapping xmlns:a="http://schemas.openxmlformats.org/drawingml/2006/main"/>
  </p:clrMapOvr>
</p:sld>
</file>