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32609b38b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1a2c32a6654ced"/>
  </p:sldMasterIdLst>
  <p:sldIdLst>
    <p:sldId xmlns:r="http://schemas.openxmlformats.org/officeDocument/2006/relationships" id="256" r:id="R294185a8222147d3"/>
    <p:sldId xmlns:r="http://schemas.openxmlformats.org/officeDocument/2006/relationships" id="257" r:id="R6f92cd64f9424791"/>
    <p:sldId xmlns:r="http://schemas.openxmlformats.org/officeDocument/2006/relationships" id="258" r:id="R489cce847dac4162"/>
    <p:sldId xmlns:r="http://schemas.openxmlformats.org/officeDocument/2006/relationships" id="259" r:id="Rcfff31bdc87f4fcd"/>
    <p:sldId xmlns:r="http://schemas.openxmlformats.org/officeDocument/2006/relationships" id="260" r:id="Re6832412bc634df0"/>
    <p:sldId xmlns:r="http://schemas.openxmlformats.org/officeDocument/2006/relationships" id="261" r:id="Rac0226820d414e19"/>
    <p:sldId xmlns:r="http://schemas.openxmlformats.org/officeDocument/2006/relationships" id="262" r:id="R2dc6f8bf5c5f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a2c32a6654ced" /><Relationship Type="http://schemas.openxmlformats.org/officeDocument/2006/relationships/slide" Target="/ppt/slides/slide1.xml" Id="R294185a8222147d3" /><Relationship Type="http://schemas.openxmlformats.org/officeDocument/2006/relationships/slide" Target="/ppt/slides/slide2.xml" Id="R6f92cd64f9424791" /><Relationship Type="http://schemas.openxmlformats.org/officeDocument/2006/relationships/slide" Target="/ppt/slides/slide3.xml" Id="R489cce847dac4162" /><Relationship Type="http://schemas.openxmlformats.org/officeDocument/2006/relationships/slide" Target="/ppt/slides/slide4.xml" Id="Rcfff31bdc87f4fcd" /><Relationship Type="http://schemas.openxmlformats.org/officeDocument/2006/relationships/slide" Target="/ppt/slides/slide5.xml" Id="Re6832412bc634df0" /><Relationship Type="http://schemas.openxmlformats.org/officeDocument/2006/relationships/slide" Target="/ppt/slides/slide6.xml" Id="Rac0226820d414e19" /><Relationship Type="http://schemas.openxmlformats.org/officeDocument/2006/relationships/slide" Target="/ppt/slides/slide7.xml" Id="R2dc6f8bf5c5f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3edee481249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d0970b5b74eda" /><Relationship Type="http://schemas.openxmlformats.org/officeDocument/2006/relationships/theme" Target="/ppt/slideMasters/theme/theme1.xml" Id="R2e07fda2bc3d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d0970b5b7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b4692c6cb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0a2fbebbc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aafaf589a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fd285fd15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26717221c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8c700b48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2371f0343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GEOGRAPHIC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28 045 153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32 585 779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483 858 512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513 048 237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