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1d70cd04e847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413304a624434c"/>
  </p:sldMasterIdLst>
  <p:sldIdLst>
    <p:sldId xmlns:r="http://schemas.openxmlformats.org/officeDocument/2006/relationships" id="256" r:id="Rc170d918b25945ec"/>
    <p:sldId xmlns:r="http://schemas.openxmlformats.org/officeDocument/2006/relationships" id="257" r:id="Re13fc52a03dd40a3"/>
    <p:sldId xmlns:r="http://schemas.openxmlformats.org/officeDocument/2006/relationships" id="258" r:id="Rde642c5db4344f8b"/>
    <p:sldId xmlns:r="http://schemas.openxmlformats.org/officeDocument/2006/relationships" id="259" r:id="R8e08df9875c040d5"/>
    <p:sldId xmlns:r="http://schemas.openxmlformats.org/officeDocument/2006/relationships" id="260" r:id="Rd59039a77a714da2"/>
    <p:sldId xmlns:r="http://schemas.openxmlformats.org/officeDocument/2006/relationships" id="261" r:id="Ra95f62c5ecf44e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13304a624434c" /><Relationship Type="http://schemas.openxmlformats.org/officeDocument/2006/relationships/slide" Target="/ppt/slides/slide1.xml" Id="Rc170d918b25945ec" /><Relationship Type="http://schemas.openxmlformats.org/officeDocument/2006/relationships/slide" Target="/ppt/slides/slide2.xml" Id="Re13fc52a03dd40a3" /><Relationship Type="http://schemas.openxmlformats.org/officeDocument/2006/relationships/slide" Target="/ppt/slides/slide3.xml" Id="Rde642c5db4344f8b" /><Relationship Type="http://schemas.openxmlformats.org/officeDocument/2006/relationships/slide" Target="/ppt/slides/slide4.xml" Id="R8e08df9875c040d5" /><Relationship Type="http://schemas.openxmlformats.org/officeDocument/2006/relationships/slide" Target="/ppt/slides/slide5.xml" Id="Rd59039a77a714da2" /><Relationship Type="http://schemas.openxmlformats.org/officeDocument/2006/relationships/slide" Target="/ppt/slides/slide6.xml" Id="Ra95f62c5ecf44e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2226829624d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17d0a3dcc4db3" /><Relationship Type="http://schemas.openxmlformats.org/officeDocument/2006/relationships/theme" Target="/ppt/slideMasters/theme/theme1.xml" Id="Rffceb9526b4f4b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317d0a3dcc4d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f35efbcab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74ab0220b43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84d1273544b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ad692422841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f9801848742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e55695d6848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GEOGRAPHIC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914 079 586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