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ab734c845d4a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17379a382b4036"/>
  </p:sldMasterIdLst>
  <p:sldIdLst>
    <p:sldId xmlns:r="http://schemas.openxmlformats.org/officeDocument/2006/relationships" id="256" r:id="R5029297519cd49d0"/>
    <p:sldId xmlns:r="http://schemas.openxmlformats.org/officeDocument/2006/relationships" id="257" r:id="R2a08824ac0e94767"/>
    <p:sldId xmlns:r="http://schemas.openxmlformats.org/officeDocument/2006/relationships" id="258" r:id="R27b3b177766d45dc"/>
    <p:sldId xmlns:r="http://schemas.openxmlformats.org/officeDocument/2006/relationships" id="259" r:id="Reb3ad0311b9b40cb"/>
    <p:sldId xmlns:r="http://schemas.openxmlformats.org/officeDocument/2006/relationships" id="260" r:id="Rf985d05294c3403a"/>
    <p:sldId xmlns:r="http://schemas.openxmlformats.org/officeDocument/2006/relationships" id="261" r:id="Rf2eaec1518924541"/>
    <p:sldId xmlns:r="http://schemas.openxmlformats.org/officeDocument/2006/relationships" id="262" r:id="Rd17f758069a147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17379a382b4036" /><Relationship Type="http://schemas.openxmlformats.org/officeDocument/2006/relationships/slide" Target="/ppt/slides/slide1.xml" Id="R5029297519cd49d0" /><Relationship Type="http://schemas.openxmlformats.org/officeDocument/2006/relationships/slide" Target="/ppt/slides/slide2.xml" Id="R2a08824ac0e94767" /><Relationship Type="http://schemas.openxmlformats.org/officeDocument/2006/relationships/slide" Target="/ppt/slides/slide3.xml" Id="R27b3b177766d45dc" /><Relationship Type="http://schemas.openxmlformats.org/officeDocument/2006/relationships/slide" Target="/ppt/slides/slide4.xml" Id="Reb3ad0311b9b40cb" /><Relationship Type="http://schemas.openxmlformats.org/officeDocument/2006/relationships/slide" Target="/ppt/slides/slide5.xml" Id="Rf985d05294c3403a" /><Relationship Type="http://schemas.openxmlformats.org/officeDocument/2006/relationships/slide" Target="/ppt/slides/slide6.xml" Id="Rf2eaec1518924541" /><Relationship Type="http://schemas.openxmlformats.org/officeDocument/2006/relationships/slide" Target="/ppt/slides/slide7.xml" Id="Rd17f758069a147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16e992703149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329838a76456d" /><Relationship Type="http://schemas.openxmlformats.org/officeDocument/2006/relationships/theme" Target="/ppt/slideMasters/theme/theme1.xml" Id="R1efc47f1346d45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4329838a7645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a226f969b4a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1f171a59f48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2960ff2a246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81e4422534e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1a095410340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938eda9bb4a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68659fca840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SAACO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SAACO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6 079 116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21 019 379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22 605 957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SVEIN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914 046 424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