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c45b91e55d4e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640e87cc79423b"/>
  </p:sldMasterIdLst>
  <p:sldIdLst>
    <p:sldId xmlns:r="http://schemas.openxmlformats.org/officeDocument/2006/relationships" id="256" r:id="Rd5f872e5f9f04068"/>
    <p:sldId xmlns:r="http://schemas.openxmlformats.org/officeDocument/2006/relationships" id="257" r:id="Rdf4fa12ee66c4a3f"/>
    <p:sldId xmlns:r="http://schemas.openxmlformats.org/officeDocument/2006/relationships" id="258" r:id="R5f076b0ae9fc48ff"/>
    <p:sldId xmlns:r="http://schemas.openxmlformats.org/officeDocument/2006/relationships" id="259" r:id="R343afca6663c421a"/>
    <p:sldId xmlns:r="http://schemas.openxmlformats.org/officeDocument/2006/relationships" id="260" r:id="Rbecae6b15ad04574"/>
    <p:sldId xmlns:r="http://schemas.openxmlformats.org/officeDocument/2006/relationships" id="261" r:id="R696b7e846a4249b3"/>
    <p:sldId xmlns:r="http://schemas.openxmlformats.org/officeDocument/2006/relationships" id="262" r:id="R3d8b7a81ca724f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640e87cc79423b" /><Relationship Type="http://schemas.openxmlformats.org/officeDocument/2006/relationships/slide" Target="/ppt/slides/slide1.xml" Id="Rd5f872e5f9f04068" /><Relationship Type="http://schemas.openxmlformats.org/officeDocument/2006/relationships/slide" Target="/ppt/slides/slide2.xml" Id="Rdf4fa12ee66c4a3f" /><Relationship Type="http://schemas.openxmlformats.org/officeDocument/2006/relationships/slide" Target="/ppt/slides/slide3.xml" Id="R5f076b0ae9fc48ff" /><Relationship Type="http://schemas.openxmlformats.org/officeDocument/2006/relationships/slide" Target="/ppt/slides/slide4.xml" Id="R343afca6663c421a" /><Relationship Type="http://schemas.openxmlformats.org/officeDocument/2006/relationships/slide" Target="/ppt/slides/slide5.xml" Id="Rbecae6b15ad04574" /><Relationship Type="http://schemas.openxmlformats.org/officeDocument/2006/relationships/slide" Target="/ppt/slides/slide6.xml" Id="R696b7e846a4249b3" /><Relationship Type="http://schemas.openxmlformats.org/officeDocument/2006/relationships/slide" Target="/ppt/slides/slide7.xml" Id="R3d8b7a81ca724f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a9bcbed7444a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64f4ca77747af" /><Relationship Type="http://schemas.openxmlformats.org/officeDocument/2006/relationships/theme" Target="/ppt/slideMasters/theme/theme1.xml" Id="Rb721cc3b96f74f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664f4ca77747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77c94b49741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a89abce604b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14ad268fe49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887a5e14545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f27e67f6443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1e1b7109b48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2fd9d069d4f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BOIS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13 908 187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60 106 769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60 517 056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PETTER BOIS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Bois Andreassen, Skonnerten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914 046 408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