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767f0fc6e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d1b41805646cf"/>
  </p:sldMasterIdLst>
  <p:sldIdLst>
    <p:sldId xmlns:r="http://schemas.openxmlformats.org/officeDocument/2006/relationships" id="256" r:id="R092531d355d44aab"/>
    <p:sldId xmlns:r="http://schemas.openxmlformats.org/officeDocument/2006/relationships" id="257" r:id="R4788d2cb03ce4065"/>
    <p:sldId xmlns:r="http://schemas.openxmlformats.org/officeDocument/2006/relationships" id="258" r:id="R5230c852a9a44cab"/>
    <p:sldId xmlns:r="http://schemas.openxmlformats.org/officeDocument/2006/relationships" id="259" r:id="R50ef904f9e6b4c45"/>
    <p:sldId xmlns:r="http://schemas.openxmlformats.org/officeDocument/2006/relationships" id="260" r:id="R23f397f52afa4762"/>
    <p:sldId xmlns:r="http://schemas.openxmlformats.org/officeDocument/2006/relationships" id="261" r:id="R11c8bdf1a165436d"/>
    <p:sldId xmlns:r="http://schemas.openxmlformats.org/officeDocument/2006/relationships" id="262" r:id="R2fa8137ba13e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d1b41805646cf" /><Relationship Type="http://schemas.openxmlformats.org/officeDocument/2006/relationships/slide" Target="/ppt/slides/slide1.xml" Id="R092531d355d44aab" /><Relationship Type="http://schemas.openxmlformats.org/officeDocument/2006/relationships/slide" Target="/ppt/slides/slide2.xml" Id="R4788d2cb03ce4065" /><Relationship Type="http://schemas.openxmlformats.org/officeDocument/2006/relationships/slide" Target="/ppt/slides/slide3.xml" Id="R5230c852a9a44cab" /><Relationship Type="http://schemas.openxmlformats.org/officeDocument/2006/relationships/slide" Target="/ppt/slides/slide4.xml" Id="R50ef904f9e6b4c45" /><Relationship Type="http://schemas.openxmlformats.org/officeDocument/2006/relationships/slide" Target="/ppt/slides/slide5.xml" Id="R23f397f52afa4762" /><Relationship Type="http://schemas.openxmlformats.org/officeDocument/2006/relationships/slide" Target="/ppt/slides/slide6.xml" Id="R11c8bdf1a165436d" /><Relationship Type="http://schemas.openxmlformats.org/officeDocument/2006/relationships/slide" Target="/ppt/slides/slide7.xml" Id="R2fa8137ba13e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a65251c88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b424bf3e44bcc" /><Relationship Type="http://schemas.openxmlformats.org/officeDocument/2006/relationships/theme" Target="/ppt/slideMasters/theme/theme1.xml" Id="R8da9a7f9a660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b424bf3e4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c5524d1ab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8bc074ed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13d3c888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b23204e5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54bbf7ff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c54d3e3e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fdd3c9a0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