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b5684550f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b00ed0bbf47f7"/>
  </p:sldMasterIdLst>
  <p:sldIdLst>
    <p:sldId xmlns:r="http://schemas.openxmlformats.org/officeDocument/2006/relationships" id="256" r:id="R9e09b1c5c5cc4495"/>
    <p:sldId xmlns:r="http://schemas.openxmlformats.org/officeDocument/2006/relationships" id="257" r:id="R82c1b5d13f1942dd"/>
    <p:sldId xmlns:r="http://schemas.openxmlformats.org/officeDocument/2006/relationships" id="258" r:id="R645d95b6ab844e04"/>
    <p:sldId xmlns:r="http://schemas.openxmlformats.org/officeDocument/2006/relationships" id="259" r:id="Rd8b14dd051b64f57"/>
    <p:sldId xmlns:r="http://schemas.openxmlformats.org/officeDocument/2006/relationships" id="260" r:id="R354b53310328431e"/>
    <p:sldId xmlns:r="http://schemas.openxmlformats.org/officeDocument/2006/relationships" id="261" r:id="R8e371f0431404258"/>
    <p:sldId xmlns:r="http://schemas.openxmlformats.org/officeDocument/2006/relationships" id="262" r:id="R0391f0bd9770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b00ed0bbf47f7" /><Relationship Type="http://schemas.openxmlformats.org/officeDocument/2006/relationships/slide" Target="/ppt/slides/slide1.xml" Id="R9e09b1c5c5cc4495" /><Relationship Type="http://schemas.openxmlformats.org/officeDocument/2006/relationships/slide" Target="/ppt/slides/slide2.xml" Id="R82c1b5d13f1942dd" /><Relationship Type="http://schemas.openxmlformats.org/officeDocument/2006/relationships/slide" Target="/ppt/slides/slide3.xml" Id="R645d95b6ab844e04" /><Relationship Type="http://schemas.openxmlformats.org/officeDocument/2006/relationships/slide" Target="/ppt/slides/slide4.xml" Id="Rd8b14dd051b64f57" /><Relationship Type="http://schemas.openxmlformats.org/officeDocument/2006/relationships/slide" Target="/ppt/slides/slide5.xml" Id="R354b53310328431e" /><Relationship Type="http://schemas.openxmlformats.org/officeDocument/2006/relationships/slide" Target="/ppt/slides/slide6.xml" Id="R8e371f0431404258" /><Relationship Type="http://schemas.openxmlformats.org/officeDocument/2006/relationships/slide" Target="/ppt/slides/slide7.xml" Id="R0391f0bd9770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65160b19e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e73a691640ef" /><Relationship Type="http://schemas.openxmlformats.org/officeDocument/2006/relationships/theme" Target="/ppt/slideMasters/theme/theme1.xml" Id="R91d9e66e5dc6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2e73a6916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e025e828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5f5c95c5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87be6563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02f2359b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fca83b4d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fa5351f5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7a871a546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