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a885f9b55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fd3a1e8c24819"/>
  </p:sldMasterIdLst>
  <p:sldIdLst>
    <p:sldId xmlns:r="http://schemas.openxmlformats.org/officeDocument/2006/relationships" id="256" r:id="R346aa18e21764fd6"/>
    <p:sldId xmlns:r="http://schemas.openxmlformats.org/officeDocument/2006/relationships" id="257" r:id="R24ecaaacd95d457c"/>
    <p:sldId xmlns:r="http://schemas.openxmlformats.org/officeDocument/2006/relationships" id="258" r:id="Ra384b0fe482e41ff"/>
    <p:sldId xmlns:r="http://schemas.openxmlformats.org/officeDocument/2006/relationships" id="259" r:id="R52f11e5dc8b54fb7"/>
    <p:sldId xmlns:r="http://schemas.openxmlformats.org/officeDocument/2006/relationships" id="260" r:id="R017965c4a6a04375"/>
    <p:sldId xmlns:r="http://schemas.openxmlformats.org/officeDocument/2006/relationships" id="261" r:id="R7830dec1cf7f41a0"/>
    <p:sldId xmlns:r="http://schemas.openxmlformats.org/officeDocument/2006/relationships" id="262" r:id="R01bc6a473160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fd3a1e8c24819" /><Relationship Type="http://schemas.openxmlformats.org/officeDocument/2006/relationships/slide" Target="/ppt/slides/slide1.xml" Id="R346aa18e21764fd6" /><Relationship Type="http://schemas.openxmlformats.org/officeDocument/2006/relationships/slide" Target="/ppt/slides/slide2.xml" Id="R24ecaaacd95d457c" /><Relationship Type="http://schemas.openxmlformats.org/officeDocument/2006/relationships/slide" Target="/ppt/slides/slide3.xml" Id="Ra384b0fe482e41ff" /><Relationship Type="http://schemas.openxmlformats.org/officeDocument/2006/relationships/slide" Target="/ppt/slides/slide4.xml" Id="R52f11e5dc8b54fb7" /><Relationship Type="http://schemas.openxmlformats.org/officeDocument/2006/relationships/slide" Target="/ppt/slides/slide5.xml" Id="R017965c4a6a04375" /><Relationship Type="http://schemas.openxmlformats.org/officeDocument/2006/relationships/slide" Target="/ppt/slides/slide6.xml" Id="R7830dec1cf7f41a0" /><Relationship Type="http://schemas.openxmlformats.org/officeDocument/2006/relationships/slide" Target="/ppt/slides/slide7.xml" Id="R01bc6a473160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ad0c9c39f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a5289f174940" /><Relationship Type="http://schemas.openxmlformats.org/officeDocument/2006/relationships/theme" Target="/ppt/slideMasters/theme/theme1.xml" Id="R203cc75dfe71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6a5289f17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e95ed0bd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7726a230d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2bdb192c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5ee5b6d4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840acf759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ad548059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1443ddd2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