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fab195624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762cf9b294bc9"/>
  </p:sldMasterIdLst>
  <p:sldIdLst>
    <p:sldId xmlns:r="http://schemas.openxmlformats.org/officeDocument/2006/relationships" id="256" r:id="R455621153bd24357"/>
    <p:sldId xmlns:r="http://schemas.openxmlformats.org/officeDocument/2006/relationships" id="257" r:id="R9a27137be8b149c9"/>
    <p:sldId xmlns:r="http://schemas.openxmlformats.org/officeDocument/2006/relationships" id="258" r:id="Rb72febeabd714678"/>
    <p:sldId xmlns:r="http://schemas.openxmlformats.org/officeDocument/2006/relationships" id="259" r:id="R8dd20bc481ff4d18"/>
    <p:sldId xmlns:r="http://schemas.openxmlformats.org/officeDocument/2006/relationships" id="260" r:id="R065c56e46e06402d"/>
    <p:sldId xmlns:r="http://schemas.openxmlformats.org/officeDocument/2006/relationships" id="261" r:id="R41c0ece78c404f8c"/>
    <p:sldId xmlns:r="http://schemas.openxmlformats.org/officeDocument/2006/relationships" id="262" r:id="R52ae7cae33a6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762cf9b294bc9" /><Relationship Type="http://schemas.openxmlformats.org/officeDocument/2006/relationships/slide" Target="/ppt/slides/slide1.xml" Id="R455621153bd24357" /><Relationship Type="http://schemas.openxmlformats.org/officeDocument/2006/relationships/slide" Target="/ppt/slides/slide2.xml" Id="R9a27137be8b149c9" /><Relationship Type="http://schemas.openxmlformats.org/officeDocument/2006/relationships/slide" Target="/ppt/slides/slide3.xml" Id="Rb72febeabd714678" /><Relationship Type="http://schemas.openxmlformats.org/officeDocument/2006/relationships/slide" Target="/ppt/slides/slide4.xml" Id="R8dd20bc481ff4d18" /><Relationship Type="http://schemas.openxmlformats.org/officeDocument/2006/relationships/slide" Target="/ppt/slides/slide5.xml" Id="R065c56e46e06402d" /><Relationship Type="http://schemas.openxmlformats.org/officeDocument/2006/relationships/slide" Target="/ppt/slides/slide6.xml" Id="R41c0ece78c404f8c" /><Relationship Type="http://schemas.openxmlformats.org/officeDocument/2006/relationships/slide" Target="/ppt/slides/slide7.xml" Id="R52ae7cae33a6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72e0e5745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67b5ec934fdb" /><Relationship Type="http://schemas.openxmlformats.org/officeDocument/2006/relationships/theme" Target="/ppt/slideMasters/theme/theme1.xml" Id="R3c49ced58b3d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b67b5ec93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014e4651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07d3152d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476e7b31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4ca04037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25525449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a108909e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47edd3a7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