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aa52ef933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b338c4cc840e6"/>
  </p:sldMasterIdLst>
  <p:sldIdLst>
    <p:sldId xmlns:r="http://schemas.openxmlformats.org/officeDocument/2006/relationships" id="256" r:id="Rc9298ddff33f4a9a"/>
    <p:sldId xmlns:r="http://schemas.openxmlformats.org/officeDocument/2006/relationships" id="257" r:id="Redbd51316361445f"/>
    <p:sldId xmlns:r="http://schemas.openxmlformats.org/officeDocument/2006/relationships" id="258" r:id="Rbe782f39f1e54a57"/>
    <p:sldId xmlns:r="http://schemas.openxmlformats.org/officeDocument/2006/relationships" id="259" r:id="Rbd547f4045f148c5"/>
    <p:sldId xmlns:r="http://schemas.openxmlformats.org/officeDocument/2006/relationships" id="260" r:id="R00feb9b3456a4604"/>
    <p:sldId xmlns:r="http://schemas.openxmlformats.org/officeDocument/2006/relationships" id="261" r:id="R4630bf69baa540d5"/>
    <p:sldId xmlns:r="http://schemas.openxmlformats.org/officeDocument/2006/relationships" id="262" r:id="R6fb3cb35f62c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b338c4cc840e6" /><Relationship Type="http://schemas.openxmlformats.org/officeDocument/2006/relationships/slide" Target="/ppt/slides/slide1.xml" Id="Rc9298ddff33f4a9a" /><Relationship Type="http://schemas.openxmlformats.org/officeDocument/2006/relationships/slide" Target="/ppt/slides/slide2.xml" Id="Redbd51316361445f" /><Relationship Type="http://schemas.openxmlformats.org/officeDocument/2006/relationships/slide" Target="/ppt/slides/slide3.xml" Id="Rbe782f39f1e54a57" /><Relationship Type="http://schemas.openxmlformats.org/officeDocument/2006/relationships/slide" Target="/ppt/slides/slide4.xml" Id="Rbd547f4045f148c5" /><Relationship Type="http://schemas.openxmlformats.org/officeDocument/2006/relationships/slide" Target="/ppt/slides/slide5.xml" Id="R00feb9b3456a4604" /><Relationship Type="http://schemas.openxmlformats.org/officeDocument/2006/relationships/slide" Target="/ppt/slides/slide6.xml" Id="R4630bf69baa540d5" /><Relationship Type="http://schemas.openxmlformats.org/officeDocument/2006/relationships/slide" Target="/ppt/slides/slide7.xml" Id="R6fb3cb35f62c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86177d082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5562b59b43c3" /><Relationship Type="http://schemas.openxmlformats.org/officeDocument/2006/relationships/theme" Target="/ppt/slideMasters/theme/theme1.xml" Id="Rac2852ba88f8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35562b59b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43eb3a56d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da931a63b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1eda4fd70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4052f4a8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2a6de63ff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317e8a3e4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720e3049c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