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1b6366c74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abc60d4b041b8"/>
  </p:sldMasterIdLst>
  <p:sldIdLst>
    <p:sldId xmlns:r="http://schemas.openxmlformats.org/officeDocument/2006/relationships" id="256" r:id="Rc0dd7ee14b994da9"/>
    <p:sldId xmlns:r="http://schemas.openxmlformats.org/officeDocument/2006/relationships" id="257" r:id="R2fa217861585421a"/>
    <p:sldId xmlns:r="http://schemas.openxmlformats.org/officeDocument/2006/relationships" id="258" r:id="R09eb7aee717c43ff"/>
    <p:sldId xmlns:r="http://schemas.openxmlformats.org/officeDocument/2006/relationships" id="259" r:id="R853ae455a2a64234"/>
    <p:sldId xmlns:r="http://schemas.openxmlformats.org/officeDocument/2006/relationships" id="260" r:id="Rb2022aaf1b6540d3"/>
    <p:sldId xmlns:r="http://schemas.openxmlformats.org/officeDocument/2006/relationships" id="261" r:id="R67d34a038c94423d"/>
    <p:sldId xmlns:r="http://schemas.openxmlformats.org/officeDocument/2006/relationships" id="262" r:id="R39f980e6a0f1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abc60d4b041b8" /><Relationship Type="http://schemas.openxmlformats.org/officeDocument/2006/relationships/slide" Target="/ppt/slides/slide1.xml" Id="Rc0dd7ee14b994da9" /><Relationship Type="http://schemas.openxmlformats.org/officeDocument/2006/relationships/slide" Target="/ppt/slides/slide2.xml" Id="R2fa217861585421a" /><Relationship Type="http://schemas.openxmlformats.org/officeDocument/2006/relationships/slide" Target="/ppt/slides/slide3.xml" Id="R09eb7aee717c43ff" /><Relationship Type="http://schemas.openxmlformats.org/officeDocument/2006/relationships/slide" Target="/ppt/slides/slide4.xml" Id="R853ae455a2a64234" /><Relationship Type="http://schemas.openxmlformats.org/officeDocument/2006/relationships/slide" Target="/ppt/slides/slide5.xml" Id="Rb2022aaf1b6540d3" /><Relationship Type="http://schemas.openxmlformats.org/officeDocument/2006/relationships/slide" Target="/ppt/slides/slide6.xml" Id="R67d34a038c94423d" /><Relationship Type="http://schemas.openxmlformats.org/officeDocument/2006/relationships/slide" Target="/ppt/slides/slide7.xml" Id="R39f980e6a0f1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3b1e59c424c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351a26a2b40fe" /><Relationship Type="http://schemas.openxmlformats.org/officeDocument/2006/relationships/theme" Target="/ppt/slideMasters/theme/theme1.xml" Id="R29d1b2acb550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351a26a2b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99fbb7fb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dd9b3db95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61a5a141e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68ec442c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1d4e7802349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4c8158a06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3a068efdb49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 EIENDOM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1 321 143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913 864 670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 EIENDOM AS</a:t>
            </a:r>
          </a:p>
        </p:txBody>
      </p:sp>
    </p:spTree>
  </p:cSld>
  <p:clrMapOvr>
    <a:masterClrMapping xmlns:a="http://schemas.openxmlformats.org/drawingml/2006/main"/>
  </p:clrMapOvr>
</p:sld>
</file>