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3bd59911bc44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6a08400f4e407e"/>
  </p:sldMasterIdLst>
  <p:sldIdLst>
    <p:sldId xmlns:r="http://schemas.openxmlformats.org/officeDocument/2006/relationships" id="256" r:id="R6dfa046b6e334c9e"/>
    <p:sldId xmlns:r="http://schemas.openxmlformats.org/officeDocument/2006/relationships" id="257" r:id="R6857b2bbd4fe4570"/>
    <p:sldId xmlns:r="http://schemas.openxmlformats.org/officeDocument/2006/relationships" id="258" r:id="Rc1c721b8143446bf"/>
    <p:sldId xmlns:r="http://schemas.openxmlformats.org/officeDocument/2006/relationships" id="259" r:id="R81218c7f6af24e9a"/>
    <p:sldId xmlns:r="http://schemas.openxmlformats.org/officeDocument/2006/relationships" id="260" r:id="Rb41f5a56e0b24954"/>
    <p:sldId xmlns:r="http://schemas.openxmlformats.org/officeDocument/2006/relationships" id="261" r:id="Ra686d47df3014410"/>
    <p:sldId xmlns:r="http://schemas.openxmlformats.org/officeDocument/2006/relationships" id="262" r:id="R86efc7e87ec74b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a08400f4e407e" /><Relationship Type="http://schemas.openxmlformats.org/officeDocument/2006/relationships/slide" Target="/ppt/slides/slide1.xml" Id="R6dfa046b6e334c9e" /><Relationship Type="http://schemas.openxmlformats.org/officeDocument/2006/relationships/slide" Target="/ppt/slides/slide2.xml" Id="R6857b2bbd4fe4570" /><Relationship Type="http://schemas.openxmlformats.org/officeDocument/2006/relationships/slide" Target="/ppt/slides/slide3.xml" Id="Rc1c721b8143446bf" /><Relationship Type="http://schemas.openxmlformats.org/officeDocument/2006/relationships/slide" Target="/ppt/slides/slide4.xml" Id="R81218c7f6af24e9a" /><Relationship Type="http://schemas.openxmlformats.org/officeDocument/2006/relationships/slide" Target="/ppt/slides/slide5.xml" Id="Rb41f5a56e0b24954" /><Relationship Type="http://schemas.openxmlformats.org/officeDocument/2006/relationships/slide" Target="/ppt/slides/slide6.xml" Id="Ra686d47df3014410" /><Relationship Type="http://schemas.openxmlformats.org/officeDocument/2006/relationships/slide" Target="/ppt/slides/slide7.xml" Id="R86efc7e87ec74b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c5f368ce54e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934cca780453f" /><Relationship Type="http://schemas.openxmlformats.org/officeDocument/2006/relationships/theme" Target="/ppt/slideMasters/theme/theme1.xml" Id="R1178a3100c0043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e934cca78045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25498279b41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fdc347eb34a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3aadb897a45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18c9c55d442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5d4e5b33f49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59917ce5547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348149a8747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HVIDSTEN INVESTMENT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II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Thorøyaveien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913 854 888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