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045ea10b5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c0f796c6a4d3c"/>
  </p:sldMasterIdLst>
  <p:sldIdLst>
    <p:sldId xmlns:r="http://schemas.openxmlformats.org/officeDocument/2006/relationships" id="256" r:id="Rf74a7486073d46fc"/>
    <p:sldId xmlns:r="http://schemas.openxmlformats.org/officeDocument/2006/relationships" id="257" r:id="R86e477ad437543e7"/>
    <p:sldId xmlns:r="http://schemas.openxmlformats.org/officeDocument/2006/relationships" id="258" r:id="R975136010cff4437"/>
    <p:sldId xmlns:r="http://schemas.openxmlformats.org/officeDocument/2006/relationships" id="259" r:id="Rdb342437c0f443a0"/>
    <p:sldId xmlns:r="http://schemas.openxmlformats.org/officeDocument/2006/relationships" id="260" r:id="R56fb30909bda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c0f796c6a4d3c" /><Relationship Type="http://schemas.openxmlformats.org/officeDocument/2006/relationships/slide" Target="/ppt/slides/slide1.xml" Id="Rf74a7486073d46fc" /><Relationship Type="http://schemas.openxmlformats.org/officeDocument/2006/relationships/slide" Target="/ppt/slides/slide2.xml" Id="R86e477ad437543e7" /><Relationship Type="http://schemas.openxmlformats.org/officeDocument/2006/relationships/slide" Target="/ppt/slides/slide3.xml" Id="R975136010cff4437" /><Relationship Type="http://schemas.openxmlformats.org/officeDocument/2006/relationships/slide" Target="/ppt/slides/slide4.xml" Id="Rdb342437c0f443a0" /><Relationship Type="http://schemas.openxmlformats.org/officeDocument/2006/relationships/slide" Target="/ppt/slides/slide5.xml" Id="R56fb30909bda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0c7d892df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5faa6f8df4893" /><Relationship Type="http://schemas.openxmlformats.org/officeDocument/2006/relationships/theme" Target="/ppt/slideMasters/theme/theme1.xml" Id="R4122fcc6e1d4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5faa6f8df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8b8de203c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9cd1142e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ce0847198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1521964a3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935a23ad1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