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9e0f6ff46f44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ccd48f4def40d3"/>
  </p:sldMasterIdLst>
  <p:sldIdLst>
    <p:sldId xmlns:r="http://schemas.openxmlformats.org/officeDocument/2006/relationships" id="256" r:id="R3de2f47eb2ea438e"/>
    <p:sldId xmlns:r="http://schemas.openxmlformats.org/officeDocument/2006/relationships" id="257" r:id="Rca401d86463d48d2"/>
    <p:sldId xmlns:r="http://schemas.openxmlformats.org/officeDocument/2006/relationships" id="258" r:id="R3a161add84954848"/>
    <p:sldId xmlns:r="http://schemas.openxmlformats.org/officeDocument/2006/relationships" id="259" r:id="Rba5d5b2a005444e4"/>
    <p:sldId xmlns:r="http://schemas.openxmlformats.org/officeDocument/2006/relationships" id="260" r:id="R6690627555cb4333"/>
    <p:sldId xmlns:r="http://schemas.openxmlformats.org/officeDocument/2006/relationships" id="261" r:id="R25b373c3863142d3"/>
    <p:sldId xmlns:r="http://schemas.openxmlformats.org/officeDocument/2006/relationships" id="262" r:id="R7850a75ba8ef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ccd48f4def40d3" /><Relationship Type="http://schemas.openxmlformats.org/officeDocument/2006/relationships/slide" Target="/ppt/slides/slide1.xml" Id="R3de2f47eb2ea438e" /><Relationship Type="http://schemas.openxmlformats.org/officeDocument/2006/relationships/slide" Target="/ppt/slides/slide2.xml" Id="Rca401d86463d48d2" /><Relationship Type="http://schemas.openxmlformats.org/officeDocument/2006/relationships/slide" Target="/ppt/slides/slide3.xml" Id="R3a161add84954848" /><Relationship Type="http://schemas.openxmlformats.org/officeDocument/2006/relationships/slide" Target="/ppt/slides/slide4.xml" Id="Rba5d5b2a005444e4" /><Relationship Type="http://schemas.openxmlformats.org/officeDocument/2006/relationships/slide" Target="/ppt/slides/slide5.xml" Id="R6690627555cb4333" /><Relationship Type="http://schemas.openxmlformats.org/officeDocument/2006/relationships/slide" Target="/ppt/slides/slide6.xml" Id="R25b373c3863142d3" /><Relationship Type="http://schemas.openxmlformats.org/officeDocument/2006/relationships/slide" Target="/ppt/slides/slide7.xml" Id="R7850a75ba8ef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a77cf6f1040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1acedd2e2487b" /><Relationship Type="http://schemas.openxmlformats.org/officeDocument/2006/relationships/theme" Target="/ppt/slideMasters/theme/theme1.xml" Id="Rfdcdf99be72541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21acedd2e248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91b1cfcef4f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dffd1d62a4d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a7cea9f75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3d161aac046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350dd73c741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dd549ea0845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56e2dc67d4b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ROSENDAHL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ROSENDAHL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ROSENDAHL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hr@bybo.no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