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9c99487ba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d9d7f049f4d43"/>
  </p:sldMasterIdLst>
  <p:sldIdLst>
    <p:sldId xmlns:r="http://schemas.openxmlformats.org/officeDocument/2006/relationships" id="256" r:id="Raa54afac6b564e7a"/>
    <p:sldId xmlns:r="http://schemas.openxmlformats.org/officeDocument/2006/relationships" id="257" r:id="R5ca02d9a6a0c495c"/>
    <p:sldId xmlns:r="http://schemas.openxmlformats.org/officeDocument/2006/relationships" id="258" r:id="Re5fe7e9c18ee4c44"/>
    <p:sldId xmlns:r="http://schemas.openxmlformats.org/officeDocument/2006/relationships" id="259" r:id="Red53c014195741a1"/>
    <p:sldId xmlns:r="http://schemas.openxmlformats.org/officeDocument/2006/relationships" id="260" r:id="Rdbe04d52bc9942f4"/>
    <p:sldId xmlns:r="http://schemas.openxmlformats.org/officeDocument/2006/relationships" id="261" r:id="R25d426626ff84301"/>
    <p:sldId xmlns:r="http://schemas.openxmlformats.org/officeDocument/2006/relationships" id="262" r:id="Radbe76ab2b61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9d7f049f4d43" /><Relationship Type="http://schemas.openxmlformats.org/officeDocument/2006/relationships/slide" Target="/ppt/slides/slide1.xml" Id="Raa54afac6b564e7a" /><Relationship Type="http://schemas.openxmlformats.org/officeDocument/2006/relationships/slide" Target="/ppt/slides/slide2.xml" Id="R5ca02d9a6a0c495c" /><Relationship Type="http://schemas.openxmlformats.org/officeDocument/2006/relationships/slide" Target="/ppt/slides/slide3.xml" Id="Re5fe7e9c18ee4c44" /><Relationship Type="http://schemas.openxmlformats.org/officeDocument/2006/relationships/slide" Target="/ppt/slides/slide4.xml" Id="Red53c014195741a1" /><Relationship Type="http://schemas.openxmlformats.org/officeDocument/2006/relationships/slide" Target="/ppt/slides/slide5.xml" Id="Rdbe04d52bc9942f4" /><Relationship Type="http://schemas.openxmlformats.org/officeDocument/2006/relationships/slide" Target="/ppt/slides/slide6.xml" Id="R25d426626ff84301" /><Relationship Type="http://schemas.openxmlformats.org/officeDocument/2006/relationships/slide" Target="/ppt/slides/slide7.xml" Id="Radbe76ab2b61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4596a5ee3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7c595f5c4963" /><Relationship Type="http://schemas.openxmlformats.org/officeDocument/2006/relationships/theme" Target="/ppt/slideMasters/theme/theme1.xml" Id="R162250456e4a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97c595f5c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0fcc9d78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ff1cdb28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74a075765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0d40dc2a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38e9067a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df216f45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fe7cd7d9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ÅGE GJERSTAD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