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abea7d018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25257f30c4356"/>
  </p:sldMasterIdLst>
  <p:sldIdLst>
    <p:sldId xmlns:r="http://schemas.openxmlformats.org/officeDocument/2006/relationships" id="256" r:id="Rd005ed83d2234e4e"/>
    <p:sldId xmlns:r="http://schemas.openxmlformats.org/officeDocument/2006/relationships" id="257" r:id="R8d4c1a600aa14f12"/>
    <p:sldId xmlns:r="http://schemas.openxmlformats.org/officeDocument/2006/relationships" id="258" r:id="R36d558e3afab4fed"/>
    <p:sldId xmlns:r="http://schemas.openxmlformats.org/officeDocument/2006/relationships" id="259" r:id="R0761dddcfda64ab9"/>
    <p:sldId xmlns:r="http://schemas.openxmlformats.org/officeDocument/2006/relationships" id="260" r:id="R0deb8a0fe62d4f23"/>
    <p:sldId xmlns:r="http://schemas.openxmlformats.org/officeDocument/2006/relationships" id="261" r:id="R55f026c1e70a4077"/>
    <p:sldId xmlns:r="http://schemas.openxmlformats.org/officeDocument/2006/relationships" id="262" r:id="Re5635c82f0de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25257f30c4356" /><Relationship Type="http://schemas.openxmlformats.org/officeDocument/2006/relationships/slide" Target="/ppt/slides/slide1.xml" Id="Rd005ed83d2234e4e" /><Relationship Type="http://schemas.openxmlformats.org/officeDocument/2006/relationships/slide" Target="/ppt/slides/slide2.xml" Id="R8d4c1a600aa14f12" /><Relationship Type="http://schemas.openxmlformats.org/officeDocument/2006/relationships/slide" Target="/ppt/slides/slide3.xml" Id="R36d558e3afab4fed" /><Relationship Type="http://schemas.openxmlformats.org/officeDocument/2006/relationships/slide" Target="/ppt/slides/slide4.xml" Id="R0761dddcfda64ab9" /><Relationship Type="http://schemas.openxmlformats.org/officeDocument/2006/relationships/slide" Target="/ppt/slides/slide5.xml" Id="R0deb8a0fe62d4f23" /><Relationship Type="http://schemas.openxmlformats.org/officeDocument/2006/relationships/slide" Target="/ppt/slides/slide6.xml" Id="R55f026c1e70a4077" /><Relationship Type="http://schemas.openxmlformats.org/officeDocument/2006/relationships/slide" Target="/ppt/slides/slide7.xml" Id="Re5635c82f0de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508e5970a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c3a7365b04c59" /><Relationship Type="http://schemas.openxmlformats.org/officeDocument/2006/relationships/theme" Target="/ppt/slideMasters/theme/theme1.xml" Id="R59b3aaa98f73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c3a7365b0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a56f40d15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fb275087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60ef9fc8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2fee4b914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797adfe1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a1345a2e4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f45dcbb5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frode.akse@primos.no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913 772 040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