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73b7f6e5fa49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fc9b760e0a409b"/>
  </p:sldMasterIdLst>
  <p:sldIdLst>
    <p:sldId xmlns:r="http://schemas.openxmlformats.org/officeDocument/2006/relationships" id="256" r:id="Rbd17ff0227fc411d"/>
    <p:sldId xmlns:r="http://schemas.openxmlformats.org/officeDocument/2006/relationships" id="257" r:id="Re72426eda1e64ddf"/>
    <p:sldId xmlns:r="http://schemas.openxmlformats.org/officeDocument/2006/relationships" id="258" r:id="R29b6ac0cddda4aab"/>
    <p:sldId xmlns:r="http://schemas.openxmlformats.org/officeDocument/2006/relationships" id="259" r:id="Rd0a8e885f14c4b86"/>
    <p:sldId xmlns:r="http://schemas.openxmlformats.org/officeDocument/2006/relationships" id="260" r:id="R79b2617f6d8b4725"/>
    <p:sldId xmlns:r="http://schemas.openxmlformats.org/officeDocument/2006/relationships" id="261" r:id="R9136d3b3ea294bb7"/>
    <p:sldId xmlns:r="http://schemas.openxmlformats.org/officeDocument/2006/relationships" id="262" r:id="R6e74368486c344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c9b760e0a409b" /><Relationship Type="http://schemas.openxmlformats.org/officeDocument/2006/relationships/slide" Target="/ppt/slides/slide1.xml" Id="Rbd17ff0227fc411d" /><Relationship Type="http://schemas.openxmlformats.org/officeDocument/2006/relationships/slide" Target="/ppt/slides/slide2.xml" Id="Re72426eda1e64ddf" /><Relationship Type="http://schemas.openxmlformats.org/officeDocument/2006/relationships/slide" Target="/ppt/slides/slide3.xml" Id="R29b6ac0cddda4aab" /><Relationship Type="http://schemas.openxmlformats.org/officeDocument/2006/relationships/slide" Target="/ppt/slides/slide4.xml" Id="Rd0a8e885f14c4b86" /><Relationship Type="http://schemas.openxmlformats.org/officeDocument/2006/relationships/slide" Target="/ppt/slides/slide5.xml" Id="R79b2617f6d8b4725" /><Relationship Type="http://schemas.openxmlformats.org/officeDocument/2006/relationships/slide" Target="/ppt/slides/slide6.xml" Id="R9136d3b3ea294bb7" /><Relationship Type="http://schemas.openxmlformats.org/officeDocument/2006/relationships/slide" Target="/ppt/slides/slide7.xml" Id="R6e74368486c344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e2972130d49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3124b66184485" /><Relationship Type="http://schemas.openxmlformats.org/officeDocument/2006/relationships/theme" Target="/ppt/slideMasters/theme/theme1.xml" Id="R81d4659bfe2e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3124b661844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909a459d844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8b095a82f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0bcb8d04c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e3e2a15dd4b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0494d2d4c4f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de0cabe4c4f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ee943a7c544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MARITA ØSTREM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MARITA ØSTREM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447 666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ØSTREM MARITA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DJUKASTEIN BJØRNE ØSTREM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DJUKASTEIN TARJEI ØSTREM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Hestavangen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marita@revisorostrem.no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www.revisorostrem.no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913 751 442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MARITA ØSTREM AS</a:t>
            </a:r>
          </a:p>
        </p:txBody>
      </p:sp>
    </p:spTree>
  </p:cSld>
  <p:clrMapOvr>
    <a:masterClrMapping xmlns:a="http://schemas.openxmlformats.org/drawingml/2006/main"/>
  </p:clrMapOvr>
</p:sld>
</file>