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2aef63fe8543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2fd4a4de054d21"/>
  </p:sldMasterIdLst>
  <p:sldIdLst>
    <p:sldId xmlns:r="http://schemas.openxmlformats.org/officeDocument/2006/relationships" id="256" r:id="Rde8c38943f5147d6"/>
    <p:sldId xmlns:r="http://schemas.openxmlformats.org/officeDocument/2006/relationships" id="257" r:id="R7e02451a21e24864"/>
    <p:sldId xmlns:r="http://schemas.openxmlformats.org/officeDocument/2006/relationships" id="258" r:id="Raf3e7e49a29d45cf"/>
    <p:sldId xmlns:r="http://schemas.openxmlformats.org/officeDocument/2006/relationships" id="259" r:id="Rbf62c437dd844c45"/>
    <p:sldId xmlns:r="http://schemas.openxmlformats.org/officeDocument/2006/relationships" id="260" r:id="Rd697b2b90c7d4cf1"/>
    <p:sldId xmlns:r="http://schemas.openxmlformats.org/officeDocument/2006/relationships" id="261" r:id="R8b094c7b89d14ecb"/>
    <p:sldId xmlns:r="http://schemas.openxmlformats.org/officeDocument/2006/relationships" id="262" r:id="R10116b2be5024c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2fd4a4de054d21" /><Relationship Type="http://schemas.openxmlformats.org/officeDocument/2006/relationships/slide" Target="/ppt/slides/slide1.xml" Id="Rde8c38943f5147d6" /><Relationship Type="http://schemas.openxmlformats.org/officeDocument/2006/relationships/slide" Target="/ppt/slides/slide2.xml" Id="R7e02451a21e24864" /><Relationship Type="http://schemas.openxmlformats.org/officeDocument/2006/relationships/slide" Target="/ppt/slides/slide3.xml" Id="Raf3e7e49a29d45cf" /><Relationship Type="http://schemas.openxmlformats.org/officeDocument/2006/relationships/slide" Target="/ppt/slides/slide4.xml" Id="Rbf62c437dd844c45" /><Relationship Type="http://schemas.openxmlformats.org/officeDocument/2006/relationships/slide" Target="/ppt/slides/slide5.xml" Id="Rd697b2b90c7d4cf1" /><Relationship Type="http://schemas.openxmlformats.org/officeDocument/2006/relationships/slide" Target="/ppt/slides/slide6.xml" Id="R8b094c7b89d14ecb" /><Relationship Type="http://schemas.openxmlformats.org/officeDocument/2006/relationships/slide" Target="/ppt/slides/slide7.xml" Id="R10116b2be5024c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03b7bdc004e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7f1ceca3b4798" /><Relationship Type="http://schemas.openxmlformats.org/officeDocument/2006/relationships/theme" Target="/ppt/slideMasters/theme/theme1.xml" Id="R73db06402a9247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e7f1ceca3b47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0d55677864e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d68eee52447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531b1e9904a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4eef574414e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d79efe4d344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99e226bb942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81cf8060648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NOREFJELL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NOREFJELL HOTELL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−1 687 568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38 673 391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72 641 035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A&amp;B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HI Capital AS, 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913 750 373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