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e1c93d603e44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b955c1a2254d8a"/>
  </p:sldMasterIdLst>
  <p:sldIdLst>
    <p:sldId xmlns:r="http://schemas.openxmlformats.org/officeDocument/2006/relationships" id="256" r:id="Re2325deaa282486d"/>
    <p:sldId xmlns:r="http://schemas.openxmlformats.org/officeDocument/2006/relationships" id="257" r:id="R005da3544c2d4318"/>
    <p:sldId xmlns:r="http://schemas.openxmlformats.org/officeDocument/2006/relationships" id="258" r:id="R29d2e67c659d40c8"/>
    <p:sldId xmlns:r="http://schemas.openxmlformats.org/officeDocument/2006/relationships" id="259" r:id="Rcfcd35699b564b32"/>
    <p:sldId xmlns:r="http://schemas.openxmlformats.org/officeDocument/2006/relationships" id="260" r:id="R51357e304fdd407c"/>
    <p:sldId xmlns:r="http://schemas.openxmlformats.org/officeDocument/2006/relationships" id="261" r:id="R4422655e156d4cc6"/>
    <p:sldId xmlns:r="http://schemas.openxmlformats.org/officeDocument/2006/relationships" id="262" r:id="R65034a155c024b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b955c1a2254d8a" /><Relationship Type="http://schemas.openxmlformats.org/officeDocument/2006/relationships/slide" Target="/ppt/slides/slide1.xml" Id="Re2325deaa282486d" /><Relationship Type="http://schemas.openxmlformats.org/officeDocument/2006/relationships/slide" Target="/ppt/slides/slide2.xml" Id="R005da3544c2d4318" /><Relationship Type="http://schemas.openxmlformats.org/officeDocument/2006/relationships/slide" Target="/ppt/slides/slide3.xml" Id="R29d2e67c659d40c8" /><Relationship Type="http://schemas.openxmlformats.org/officeDocument/2006/relationships/slide" Target="/ppt/slides/slide4.xml" Id="Rcfcd35699b564b32" /><Relationship Type="http://schemas.openxmlformats.org/officeDocument/2006/relationships/slide" Target="/ppt/slides/slide5.xml" Id="R51357e304fdd407c" /><Relationship Type="http://schemas.openxmlformats.org/officeDocument/2006/relationships/slide" Target="/ppt/slides/slide6.xml" Id="R4422655e156d4cc6" /><Relationship Type="http://schemas.openxmlformats.org/officeDocument/2006/relationships/slide" Target="/ppt/slides/slide7.xml" Id="R65034a155c024b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95d6dad4724f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1870fac9a47e3" /><Relationship Type="http://schemas.openxmlformats.org/officeDocument/2006/relationships/theme" Target="/ppt/slideMasters/theme/theme1.xml" Id="R2ab3ecf8b36f45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41870fac9a47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196c603bf4b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7a3b6c3de44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7676661ef647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139fe8bf648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593dc175184c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d1cd13b4eb42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584622ba64b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GANGSØY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GANGSØY INVEST AS ble etablert [år] og holder til i Måløy.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−221 310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151 133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GANGSØY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Håvard Gangsøy, Gate 4 Nr 120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6700 Måløy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913 738 942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GANGSØY INVEST AS</a:t>
            </a:r>
          </a:p>
        </p:txBody>
      </p:sp>
    </p:spTree>
  </p:cSld>
  <p:clrMapOvr>
    <a:masterClrMapping xmlns:a="http://schemas.openxmlformats.org/drawingml/2006/main"/>
  </p:clrMapOvr>
</p:sld>
</file>