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deb83b07e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60d56300649bf"/>
  </p:sldMasterIdLst>
  <p:sldIdLst>
    <p:sldId xmlns:r="http://schemas.openxmlformats.org/officeDocument/2006/relationships" id="256" r:id="Rb489b584a8b4499d"/>
    <p:sldId xmlns:r="http://schemas.openxmlformats.org/officeDocument/2006/relationships" id="257" r:id="Rd64cbb492d944496"/>
    <p:sldId xmlns:r="http://schemas.openxmlformats.org/officeDocument/2006/relationships" id="258" r:id="R81d5d388f8464ae6"/>
    <p:sldId xmlns:r="http://schemas.openxmlformats.org/officeDocument/2006/relationships" id="259" r:id="R50b6b605382245e7"/>
    <p:sldId xmlns:r="http://schemas.openxmlformats.org/officeDocument/2006/relationships" id="260" r:id="R759ded75b9854e2a"/>
    <p:sldId xmlns:r="http://schemas.openxmlformats.org/officeDocument/2006/relationships" id="261" r:id="R8be465ab78e848d7"/>
    <p:sldId xmlns:r="http://schemas.openxmlformats.org/officeDocument/2006/relationships" id="262" r:id="R7b8e7392ef9b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60d56300649bf" /><Relationship Type="http://schemas.openxmlformats.org/officeDocument/2006/relationships/slide" Target="/ppt/slides/slide1.xml" Id="Rb489b584a8b4499d" /><Relationship Type="http://schemas.openxmlformats.org/officeDocument/2006/relationships/slide" Target="/ppt/slides/slide2.xml" Id="Rd64cbb492d944496" /><Relationship Type="http://schemas.openxmlformats.org/officeDocument/2006/relationships/slide" Target="/ppt/slides/slide3.xml" Id="R81d5d388f8464ae6" /><Relationship Type="http://schemas.openxmlformats.org/officeDocument/2006/relationships/slide" Target="/ppt/slides/slide4.xml" Id="R50b6b605382245e7" /><Relationship Type="http://schemas.openxmlformats.org/officeDocument/2006/relationships/slide" Target="/ppt/slides/slide5.xml" Id="R759ded75b9854e2a" /><Relationship Type="http://schemas.openxmlformats.org/officeDocument/2006/relationships/slide" Target="/ppt/slides/slide6.xml" Id="R8be465ab78e848d7" /><Relationship Type="http://schemas.openxmlformats.org/officeDocument/2006/relationships/slide" Target="/ppt/slides/slide7.xml" Id="R7b8e7392ef9b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c7e54a913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27c469534b35" /><Relationship Type="http://schemas.openxmlformats.org/officeDocument/2006/relationships/theme" Target="/ppt/slideMasters/theme/theme1.xml" Id="R643b0d49525d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c27c46953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2aecf62f3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0ec63f95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e2538714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2c710ea8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f50140cd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bd3c11cd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b0b9a084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