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23362b513540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347451038c4b3f"/>
  </p:sldMasterIdLst>
  <p:sldIdLst>
    <p:sldId xmlns:r="http://schemas.openxmlformats.org/officeDocument/2006/relationships" id="256" r:id="R7bada4f23ca54123"/>
    <p:sldId xmlns:r="http://schemas.openxmlformats.org/officeDocument/2006/relationships" id="257" r:id="R73941968203c4265"/>
    <p:sldId xmlns:r="http://schemas.openxmlformats.org/officeDocument/2006/relationships" id="258" r:id="Rf88987190961447c"/>
    <p:sldId xmlns:r="http://schemas.openxmlformats.org/officeDocument/2006/relationships" id="259" r:id="Rb7cfe83010ec401b"/>
    <p:sldId xmlns:r="http://schemas.openxmlformats.org/officeDocument/2006/relationships" id="260" r:id="Rd096b7f399cb4f0f"/>
    <p:sldId xmlns:r="http://schemas.openxmlformats.org/officeDocument/2006/relationships" id="261" r:id="Ree7f3caf27704eef"/>
    <p:sldId xmlns:r="http://schemas.openxmlformats.org/officeDocument/2006/relationships" id="262" r:id="R640541dbfca348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347451038c4b3f" /><Relationship Type="http://schemas.openxmlformats.org/officeDocument/2006/relationships/slide" Target="/ppt/slides/slide1.xml" Id="R7bada4f23ca54123" /><Relationship Type="http://schemas.openxmlformats.org/officeDocument/2006/relationships/slide" Target="/ppt/slides/slide2.xml" Id="R73941968203c4265" /><Relationship Type="http://schemas.openxmlformats.org/officeDocument/2006/relationships/slide" Target="/ppt/slides/slide3.xml" Id="Rf88987190961447c" /><Relationship Type="http://schemas.openxmlformats.org/officeDocument/2006/relationships/slide" Target="/ppt/slides/slide4.xml" Id="Rb7cfe83010ec401b" /><Relationship Type="http://schemas.openxmlformats.org/officeDocument/2006/relationships/slide" Target="/ppt/slides/slide5.xml" Id="Rd096b7f399cb4f0f" /><Relationship Type="http://schemas.openxmlformats.org/officeDocument/2006/relationships/slide" Target="/ppt/slides/slide6.xml" Id="Ree7f3caf27704eef" /><Relationship Type="http://schemas.openxmlformats.org/officeDocument/2006/relationships/slide" Target="/ppt/slides/slide7.xml" Id="R640541dbfca348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c4435d5abc4e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7a8fb3e4847f8" /><Relationship Type="http://schemas.openxmlformats.org/officeDocument/2006/relationships/theme" Target="/ppt/slideMasters/theme/theme1.xml" Id="R402a4ff36ae04e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27a8fb3e4847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18a6461f44c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c3fc0890243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61cbb7fd94c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122d6072340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fe35013d24f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cf39d592e4b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205880183349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BENDIXEN BYGG &amp; TAKSERING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BENDIXEN BYGG &amp; TAKSERING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199 956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200 669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RUNE BENDIXEN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Furualleen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913 718 372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BENDIXEN BYGG &amp; TAKSERING AS</a:t>
            </a:r>
          </a:p>
        </p:txBody>
      </p:sp>
    </p:spTree>
  </p:cSld>
  <p:clrMapOvr>
    <a:masterClrMapping xmlns:a="http://schemas.openxmlformats.org/drawingml/2006/main"/>
  </p:clrMapOvr>
</p:sld>
</file>