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8d7042738f4f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f815bf6a72438d"/>
  </p:sldMasterIdLst>
  <p:sldIdLst>
    <p:sldId xmlns:r="http://schemas.openxmlformats.org/officeDocument/2006/relationships" id="256" r:id="R1d8b373774414eb3"/>
    <p:sldId xmlns:r="http://schemas.openxmlformats.org/officeDocument/2006/relationships" id="257" r:id="Rc335507e8d524d15"/>
    <p:sldId xmlns:r="http://schemas.openxmlformats.org/officeDocument/2006/relationships" id="258" r:id="Rfbd8785cf9d84329"/>
    <p:sldId xmlns:r="http://schemas.openxmlformats.org/officeDocument/2006/relationships" id="259" r:id="R5be68b8fe2944086"/>
    <p:sldId xmlns:r="http://schemas.openxmlformats.org/officeDocument/2006/relationships" id="260" r:id="R73443295d46a470f"/>
    <p:sldId xmlns:r="http://schemas.openxmlformats.org/officeDocument/2006/relationships" id="261" r:id="R20163250fc1f4fb6"/>
    <p:sldId xmlns:r="http://schemas.openxmlformats.org/officeDocument/2006/relationships" id="262" r:id="R1ee0a0441cd448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815bf6a72438d" /><Relationship Type="http://schemas.openxmlformats.org/officeDocument/2006/relationships/slide" Target="/ppt/slides/slide1.xml" Id="R1d8b373774414eb3" /><Relationship Type="http://schemas.openxmlformats.org/officeDocument/2006/relationships/slide" Target="/ppt/slides/slide2.xml" Id="Rc335507e8d524d15" /><Relationship Type="http://schemas.openxmlformats.org/officeDocument/2006/relationships/slide" Target="/ppt/slides/slide3.xml" Id="Rfbd8785cf9d84329" /><Relationship Type="http://schemas.openxmlformats.org/officeDocument/2006/relationships/slide" Target="/ppt/slides/slide4.xml" Id="R5be68b8fe2944086" /><Relationship Type="http://schemas.openxmlformats.org/officeDocument/2006/relationships/slide" Target="/ppt/slides/slide5.xml" Id="R73443295d46a470f" /><Relationship Type="http://schemas.openxmlformats.org/officeDocument/2006/relationships/slide" Target="/ppt/slides/slide6.xml" Id="R20163250fc1f4fb6" /><Relationship Type="http://schemas.openxmlformats.org/officeDocument/2006/relationships/slide" Target="/ppt/slides/slide7.xml" Id="R1ee0a0441cd448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5fa6ef37e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c2eb43f4d44ce" /><Relationship Type="http://schemas.openxmlformats.org/officeDocument/2006/relationships/theme" Target="/ppt/slideMasters/theme/theme1.xml" Id="Ra09982ed8eae44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9c2eb43f4d44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dc6aaf19046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aa1ac4f0f42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585982a6e40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c1be8e36c4e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b302885a14d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126f9ddb140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9d32a9bec46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MOSJØEN RÅDGIVNING &amp;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RÅDGIVNING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MOSJØEN RÅDGIVNING &amp; UTLEIE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RÅDGIVNING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RÅDGIVNING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RÅDGIVNING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−738 101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3 386 649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3 658 064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RÅDGIVNING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LUDVIGSEN GRETE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RÅDGIVNING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jan@japdesign.no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913 716 620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RÅDGIVNING &amp; UTLEIE AS</a:t>
            </a:r>
          </a:p>
        </p:txBody>
      </p:sp>
    </p:spTree>
  </p:cSld>
  <p:clrMapOvr>
    <a:masterClrMapping xmlns:a="http://schemas.openxmlformats.org/drawingml/2006/main"/>
  </p:clrMapOvr>
</p:sld>
</file>