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59f53afb3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1ae8caa9941ee"/>
  </p:sldMasterIdLst>
  <p:sldIdLst>
    <p:sldId xmlns:r="http://schemas.openxmlformats.org/officeDocument/2006/relationships" id="256" r:id="Rdab0a00cf6914898"/>
    <p:sldId xmlns:r="http://schemas.openxmlformats.org/officeDocument/2006/relationships" id="257" r:id="R47651f180faa4fa6"/>
    <p:sldId xmlns:r="http://schemas.openxmlformats.org/officeDocument/2006/relationships" id="258" r:id="R84daccf79a974118"/>
    <p:sldId xmlns:r="http://schemas.openxmlformats.org/officeDocument/2006/relationships" id="259" r:id="R00b21f9a4c734705"/>
    <p:sldId xmlns:r="http://schemas.openxmlformats.org/officeDocument/2006/relationships" id="260" r:id="Ra91c42b7f1bd4986"/>
    <p:sldId xmlns:r="http://schemas.openxmlformats.org/officeDocument/2006/relationships" id="261" r:id="Re9504a04ee424b37"/>
    <p:sldId xmlns:r="http://schemas.openxmlformats.org/officeDocument/2006/relationships" id="262" r:id="Re6adfa1fef10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1ae8caa9941ee" /><Relationship Type="http://schemas.openxmlformats.org/officeDocument/2006/relationships/slide" Target="/ppt/slides/slide1.xml" Id="Rdab0a00cf6914898" /><Relationship Type="http://schemas.openxmlformats.org/officeDocument/2006/relationships/slide" Target="/ppt/slides/slide2.xml" Id="R47651f180faa4fa6" /><Relationship Type="http://schemas.openxmlformats.org/officeDocument/2006/relationships/slide" Target="/ppt/slides/slide3.xml" Id="R84daccf79a974118" /><Relationship Type="http://schemas.openxmlformats.org/officeDocument/2006/relationships/slide" Target="/ppt/slides/slide4.xml" Id="R00b21f9a4c734705" /><Relationship Type="http://schemas.openxmlformats.org/officeDocument/2006/relationships/slide" Target="/ppt/slides/slide5.xml" Id="Ra91c42b7f1bd4986" /><Relationship Type="http://schemas.openxmlformats.org/officeDocument/2006/relationships/slide" Target="/ppt/slides/slide6.xml" Id="Re9504a04ee424b37" /><Relationship Type="http://schemas.openxmlformats.org/officeDocument/2006/relationships/slide" Target="/ppt/slides/slide7.xml" Id="Re6adfa1fef10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d4c9ed25b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1921c25d44c37" /><Relationship Type="http://schemas.openxmlformats.org/officeDocument/2006/relationships/theme" Target="/ppt/slideMasters/theme/theme1.xml" Id="Rc0d397291884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1921c25d4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a1e07a5e7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f4dc0b63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06692d02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2561484e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a84fea53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7789afd9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24d19464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LAMBRECHTS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EFTF AS ble etablert [år] og holder til i Kolgrov.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10 105 024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2 849 790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JARLE TROVÅG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6928 Kolgrov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57786615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913 710 517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LAMBRECHTS EFTF AS</a:t>
            </a:r>
          </a:p>
        </p:txBody>
      </p:sp>
    </p:spTree>
  </p:cSld>
  <p:clrMapOvr>
    <a:masterClrMapping xmlns:a="http://schemas.openxmlformats.org/drawingml/2006/main"/>
  </p:clrMapOvr>
</p:sld>
</file>