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01e52dccd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63c7fd70c47fe"/>
  </p:sldMasterIdLst>
  <p:sldIdLst>
    <p:sldId xmlns:r="http://schemas.openxmlformats.org/officeDocument/2006/relationships" id="256" r:id="Rd50a56df0e0448cb"/>
    <p:sldId xmlns:r="http://schemas.openxmlformats.org/officeDocument/2006/relationships" id="257" r:id="R2c990a3b9a014454"/>
    <p:sldId xmlns:r="http://schemas.openxmlformats.org/officeDocument/2006/relationships" id="258" r:id="R91db858d0942491c"/>
    <p:sldId xmlns:r="http://schemas.openxmlformats.org/officeDocument/2006/relationships" id="259" r:id="Rdf43b70b43264bd8"/>
    <p:sldId xmlns:r="http://schemas.openxmlformats.org/officeDocument/2006/relationships" id="260" r:id="Ra093e37f02bd4464"/>
    <p:sldId xmlns:r="http://schemas.openxmlformats.org/officeDocument/2006/relationships" id="261" r:id="R720f3d7e9a9f4d69"/>
    <p:sldId xmlns:r="http://schemas.openxmlformats.org/officeDocument/2006/relationships" id="262" r:id="R938732c3420e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63c7fd70c47fe" /><Relationship Type="http://schemas.openxmlformats.org/officeDocument/2006/relationships/slide" Target="/ppt/slides/slide1.xml" Id="Rd50a56df0e0448cb" /><Relationship Type="http://schemas.openxmlformats.org/officeDocument/2006/relationships/slide" Target="/ppt/slides/slide2.xml" Id="R2c990a3b9a014454" /><Relationship Type="http://schemas.openxmlformats.org/officeDocument/2006/relationships/slide" Target="/ppt/slides/slide3.xml" Id="R91db858d0942491c" /><Relationship Type="http://schemas.openxmlformats.org/officeDocument/2006/relationships/slide" Target="/ppt/slides/slide4.xml" Id="Rdf43b70b43264bd8" /><Relationship Type="http://schemas.openxmlformats.org/officeDocument/2006/relationships/slide" Target="/ppt/slides/slide5.xml" Id="Ra093e37f02bd4464" /><Relationship Type="http://schemas.openxmlformats.org/officeDocument/2006/relationships/slide" Target="/ppt/slides/slide6.xml" Id="R720f3d7e9a9f4d69" /><Relationship Type="http://schemas.openxmlformats.org/officeDocument/2006/relationships/slide" Target="/ppt/slides/slide7.xml" Id="R938732c3420e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0a755eb18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15207d1464f49" /><Relationship Type="http://schemas.openxmlformats.org/officeDocument/2006/relationships/theme" Target="/ppt/slideMasters/theme/theme1.xml" Id="R068c635cab00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15207d146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7c513907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88184a9f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3860fcec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b62a7dbab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b6c8070a4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aff555e0a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4ca718b10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STRAND HOTEL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295 330 668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HOTELCOMPAGNIE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