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83dd424c4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879d384394c9e"/>
  </p:sldMasterIdLst>
  <p:sldIdLst>
    <p:sldId xmlns:r="http://schemas.openxmlformats.org/officeDocument/2006/relationships" id="256" r:id="Rb62480df141747b3"/>
    <p:sldId xmlns:r="http://schemas.openxmlformats.org/officeDocument/2006/relationships" id="257" r:id="Rfc969ea94c774d97"/>
    <p:sldId xmlns:r="http://schemas.openxmlformats.org/officeDocument/2006/relationships" id="258" r:id="R30b0c23356be4641"/>
    <p:sldId xmlns:r="http://schemas.openxmlformats.org/officeDocument/2006/relationships" id="259" r:id="R1401fcbf685a47a7"/>
    <p:sldId xmlns:r="http://schemas.openxmlformats.org/officeDocument/2006/relationships" id="260" r:id="R4a5f318549e64e7d"/>
    <p:sldId xmlns:r="http://schemas.openxmlformats.org/officeDocument/2006/relationships" id="261" r:id="Re0004aaf5a824b20"/>
    <p:sldId xmlns:r="http://schemas.openxmlformats.org/officeDocument/2006/relationships" id="262" r:id="Rf69b74f0cb3a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879d384394c9e" /><Relationship Type="http://schemas.openxmlformats.org/officeDocument/2006/relationships/slide" Target="/ppt/slides/slide1.xml" Id="Rb62480df141747b3" /><Relationship Type="http://schemas.openxmlformats.org/officeDocument/2006/relationships/slide" Target="/ppt/slides/slide2.xml" Id="Rfc969ea94c774d97" /><Relationship Type="http://schemas.openxmlformats.org/officeDocument/2006/relationships/slide" Target="/ppt/slides/slide3.xml" Id="R30b0c23356be4641" /><Relationship Type="http://schemas.openxmlformats.org/officeDocument/2006/relationships/slide" Target="/ppt/slides/slide4.xml" Id="R1401fcbf685a47a7" /><Relationship Type="http://schemas.openxmlformats.org/officeDocument/2006/relationships/slide" Target="/ppt/slides/slide5.xml" Id="R4a5f318549e64e7d" /><Relationship Type="http://schemas.openxmlformats.org/officeDocument/2006/relationships/slide" Target="/ppt/slides/slide6.xml" Id="Re0004aaf5a824b20" /><Relationship Type="http://schemas.openxmlformats.org/officeDocument/2006/relationships/slide" Target="/ppt/slides/slide7.xml" Id="Rf69b74f0cb3a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427534d9b44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b3a5081ed45cd" /><Relationship Type="http://schemas.openxmlformats.org/officeDocument/2006/relationships/theme" Target="/ppt/slideMasters/theme/theme1.xml" Id="R559ac70d40ea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b3a5081ed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6cd526af2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8e9abb969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6a41c608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bb44a61aa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00fd97863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7bb3cbae848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e22394344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GERH KNUDSEN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 KNUDSEN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5 105 862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26 787 719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34 600 267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WILLGOHS KNUDSEN  –  29,8 %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WILLGOHS MELBYE  –  29,8 %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WILLGOHS KNUDSEN  –  29,8 %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WILLGOHS KNUDSEN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Fagerlivegen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37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913 464 842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 KNUDSEN AS</a:t>
            </a:r>
          </a:p>
        </p:txBody>
      </p:sp>
    </p:spTree>
  </p:cSld>
  <p:clrMapOvr>
    <a:masterClrMapping xmlns:a="http://schemas.openxmlformats.org/drawingml/2006/main"/>
  </p:clrMapOvr>
</p:sld>
</file>