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eaa24bf0e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3dcb6f35b4035"/>
  </p:sldMasterIdLst>
  <p:sldIdLst>
    <p:sldId xmlns:r="http://schemas.openxmlformats.org/officeDocument/2006/relationships" id="256" r:id="R52143c8a33b54f50"/>
    <p:sldId xmlns:r="http://schemas.openxmlformats.org/officeDocument/2006/relationships" id="257" r:id="R6422448da77f40a7"/>
    <p:sldId xmlns:r="http://schemas.openxmlformats.org/officeDocument/2006/relationships" id="258" r:id="R7bf0cc8e617f4017"/>
    <p:sldId xmlns:r="http://schemas.openxmlformats.org/officeDocument/2006/relationships" id="259" r:id="Re51f31dd2bdc461b"/>
    <p:sldId xmlns:r="http://schemas.openxmlformats.org/officeDocument/2006/relationships" id="260" r:id="R40990e66d8a14a91"/>
    <p:sldId xmlns:r="http://schemas.openxmlformats.org/officeDocument/2006/relationships" id="261" r:id="R2b693683d6a647c1"/>
    <p:sldId xmlns:r="http://schemas.openxmlformats.org/officeDocument/2006/relationships" id="262" r:id="Rf0dce1c0a0a34c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3dcb6f35b4035" /><Relationship Type="http://schemas.openxmlformats.org/officeDocument/2006/relationships/slide" Target="/ppt/slides/slide1.xml" Id="R52143c8a33b54f50" /><Relationship Type="http://schemas.openxmlformats.org/officeDocument/2006/relationships/slide" Target="/ppt/slides/slide2.xml" Id="R6422448da77f40a7" /><Relationship Type="http://schemas.openxmlformats.org/officeDocument/2006/relationships/slide" Target="/ppt/slides/slide3.xml" Id="R7bf0cc8e617f4017" /><Relationship Type="http://schemas.openxmlformats.org/officeDocument/2006/relationships/slide" Target="/ppt/slides/slide4.xml" Id="Re51f31dd2bdc461b" /><Relationship Type="http://schemas.openxmlformats.org/officeDocument/2006/relationships/slide" Target="/ppt/slides/slide5.xml" Id="R40990e66d8a14a91" /><Relationship Type="http://schemas.openxmlformats.org/officeDocument/2006/relationships/slide" Target="/ppt/slides/slide6.xml" Id="R2b693683d6a647c1" /><Relationship Type="http://schemas.openxmlformats.org/officeDocument/2006/relationships/slide" Target="/ppt/slides/slide7.xml" Id="Rf0dce1c0a0a34c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6c4c6dc7347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feabd52674dbc" /><Relationship Type="http://schemas.openxmlformats.org/officeDocument/2006/relationships/theme" Target="/ppt/slideMasters/theme/theme1.xml" Id="R02230d5b72d148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0feabd5267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ae2f9ce07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de7328dab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53471631d40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1e2e3526b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58671704d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f86eaaef942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eddc211bb46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CTRL+C CTRL+V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CTRL+C CTRL+V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HELLEVIK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HELLEVIK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913 457 463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